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1f0b06ae6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6d0f8d3474466"/>
  </p:sldMasterIdLst>
  <p:sldIdLst>
    <p:sldId xmlns:r="http://schemas.openxmlformats.org/officeDocument/2006/relationships" id="256" r:id="Rc7f200bef5d242bc"/>
    <p:sldId xmlns:r="http://schemas.openxmlformats.org/officeDocument/2006/relationships" id="257" r:id="Rf9dd5e98725c4ada"/>
    <p:sldId xmlns:r="http://schemas.openxmlformats.org/officeDocument/2006/relationships" id="258" r:id="R99d75fe3f65e4211"/>
    <p:sldId xmlns:r="http://schemas.openxmlformats.org/officeDocument/2006/relationships" id="259" r:id="R2a179c7aab524473"/>
    <p:sldId xmlns:r="http://schemas.openxmlformats.org/officeDocument/2006/relationships" id="260" r:id="Re55583a6b8804f39"/>
    <p:sldId xmlns:r="http://schemas.openxmlformats.org/officeDocument/2006/relationships" id="261" r:id="R22891b073c324a62"/>
    <p:sldId xmlns:r="http://schemas.openxmlformats.org/officeDocument/2006/relationships" id="262" r:id="Rb878b2f63327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6d0f8d3474466" /><Relationship Type="http://schemas.openxmlformats.org/officeDocument/2006/relationships/slide" Target="/ppt/slides/slide1.xml" Id="Rc7f200bef5d242bc" /><Relationship Type="http://schemas.openxmlformats.org/officeDocument/2006/relationships/slide" Target="/ppt/slides/slide2.xml" Id="Rf9dd5e98725c4ada" /><Relationship Type="http://schemas.openxmlformats.org/officeDocument/2006/relationships/slide" Target="/ppt/slides/slide3.xml" Id="R99d75fe3f65e4211" /><Relationship Type="http://schemas.openxmlformats.org/officeDocument/2006/relationships/slide" Target="/ppt/slides/slide4.xml" Id="R2a179c7aab524473" /><Relationship Type="http://schemas.openxmlformats.org/officeDocument/2006/relationships/slide" Target="/ppt/slides/slide5.xml" Id="Re55583a6b8804f39" /><Relationship Type="http://schemas.openxmlformats.org/officeDocument/2006/relationships/slide" Target="/ppt/slides/slide6.xml" Id="R22891b073c324a62" /><Relationship Type="http://schemas.openxmlformats.org/officeDocument/2006/relationships/slide" Target="/ppt/slides/slide7.xml" Id="Rb878b2f63327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da334b01d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dce75bd942a5" /><Relationship Type="http://schemas.openxmlformats.org/officeDocument/2006/relationships/theme" Target="/ppt/slideMasters/theme/theme1.xml" Id="Rff07cb877d6a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91dce75bd9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2261c38f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c9192ba1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3e6490c1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7b66ca3ef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c79854a2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3e4f3448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7d95565da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MOT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SALTHELLA MONICA SIV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Monica Siv Salthella, Knappenveien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