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3ef29ad2b343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9ce1ef7ec9423a"/>
  </p:sldMasterIdLst>
  <p:sldIdLst>
    <p:sldId xmlns:r="http://schemas.openxmlformats.org/officeDocument/2006/relationships" id="256" r:id="R8a57ad4c627941e2"/>
    <p:sldId xmlns:r="http://schemas.openxmlformats.org/officeDocument/2006/relationships" id="257" r:id="Ra8661d33ff684f2a"/>
    <p:sldId xmlns:r="http://schemas.openxmlformats.org/officeDocument/2006/relationships" id="258" r:id="R1e837e89f5d64b77"/>
    <p:sldId xmlns:r="http://schemas.openxmlformats.org/officeDocument/2006/relationships" id="259" r:id="Rf4db798d0a2844cb"/>
    <p:sldId xmlns:r="http://schemas.openxmlformats.org/officeDocument/2006/relationships" id="260" r:id="R4f0a05936dea464a"/>
    <p:sldId xmlns:r="http://schemas.openxmlformats.org/officeDocument/2006/relationships" id="261" r:id="R7c8434fac43543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ce1ef7ec9423a" /><Relationship Type="http://schemas.openxmlformats.org/officeDocument/2006/relationships/slide" Target="/ppt/slides/slide1.xml" Id="R8a57ad4c627941e2" /><Relationship Type="http://schemas.openxmlformats.org/officeDocument/2006/relationships/slide" Target="/ppt/slides/slide2.xml" Id="Ra8661d33ff684f2a" /><Relationship Type="http://schemas.openxmlformats.org/officeDocument/2006/relationships/slide" Target="/ppt/slides/slide3.xml" Id="R1e837e89f5d64b77" /><Relationship Type="http://schemas.openxmlformats.org/officeDocument/2006/relationships/slide" Target="/ppt/slides/slide4.xml" Id="Rf4db798d0a2844cb" /><Relationship Type="http://schemas.openxmlformats.org/officeDocument/2006/relationships/slide" Target="/ppt/slides/slide5.xml" Id="R4f0a05936dea464a" /><Relationship Type="http://schemas.openxmlformats.org/officeDocument/2006/relationships/slide" Target="/ppt/slides/slide6.xml" Id="R7c8434fac43543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8f794f57d4b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0d0f717f2442b" /><Relationship Type="http://schemas.openxmlformats.org/officeDocument/2006/relationships/theme" Target="/ppt/slideMasters/theme/theme1.xml" Id="Rc74f6f08c3fe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f0d0f717f244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eaaf8c5f341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4291d3dfd4d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04a0addab46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b1d16fdad4e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cb7def82f4d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f32c9ef01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 MOT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MOT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MOT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MOT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MOT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MOT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Monica Siv Salthella, Knappenveien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995 114 550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MOT AS</a:t>
            </a:r>
          </a:p>
        </p:txBody>
      </p:sp>
    </p:spTree>
  </p:cSld>
  <p:clrMapOvr>
    <a:masterClrMapping xmlns:a="http://schemas.openxmlformats.org/drawingml/2006/main"/>
  </p:clrMapOvr>
</p:sld>
</file>