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98ed771d33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796ac0e604e90"/>
  </p:sldMasterIdLst>
  <p:sldIdLst>
    <p:sldId xmlns:r="http://schemas.openxmlformats.org/officeDocument/2006/relationships" id="256" r:id="R90f321004cc147b3"/>
    <p:sldId xmlns:r="http://schemas.openxmlformats.org/officeDocument/2006/relationships" id="257" r:id="Rf8d8d3500a0f4a5e"/>
    <p:sldId xmlns:r="http://schemas.openxmlformats.org/officeDocument/2006/relationships" id="258" r:id="Ra58dd8f3f11b494d"/>
    <p:sldId xmlns:r="http://schemas.openxmlformats.org/officeDocument/2006/relationships" id="259" r:id="R4472eb26979a4ff5"/>
    <p:sldId xmlns:r="http://schemas.openxmlformats.org/officeDocument/2006/relationships" id="260" r:id="Re0f128ec0b6441bc"/>
    <p:sldId xmlns:r="http://schemas.openxmlformats.org/officeDocument/2006/relationships" id="261" r:id="Rb89ddd26e4304ccf"/>
    <p:sldId xmlns:r="http://schemas.openxmlformats.org/officeDocument/2006/relationships" id="262" r:id="R38d464ae7bb6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796ac0e604e90" /><Relationship Type="http://schemas.openxmlformats.org/officeDocument/2006/relationships/slide" Target="/ppt/slides/slide1.xml" Id="R90f321004cc147b3" /><Relationship Type="http://schemas.openxmlformats.org/officeDocument/2006/relationships/slide" Target="/ppt/slides/slide2.xml" Id="Rf8d8d3500a0f4a5e" /><Relationship Type="http://schemas.openxmlformats.org/officeDocument/2006/relationships/slide" Target="/ppt/slides/slide3.xml" Id="Ra58dd8f3f11b494d" /><Relationship Type="http://schemas.openxmlformats.org/officeDocument/2006/relationships/slide" Target="/ppt/slides/slide4.xml" Id="R4472eb26979a4ff5" /><Relationship Type="http://schemas.openxmlformats.org/officeDocument/2006/relationships/slide" Target="/ppt/slides/slide5.xml" Id="Re0f128ec0b6441bc" /><Relationship Type="http://schemas.openxmlformats.org/officeDocument/2006/relationships/slide" Target="/ppt/slides/slide6.xml" Id="Rb89ddd26e4304ccf" /><Relationship Type="http://schemas.openxmlformats.org/officeDocument/2006/relationships/slide" Target="/ppt/slides/slide7.xml" Id="R38d464ae7bb6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233c79545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88886b1b34dcc" /><Relationship Type="http://schemas.openxmlformats.org/officeDocument/2006/relationships/theme" Target="/ppt/slideMasters/theme/theme1.xml" Id="R60fa16cd5611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b88886b1b34d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f71fcd98d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5b14d39074f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cf1899c8a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af623c6594c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6f4efb2fc42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6fd6e339d43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84703c5d84e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IHLANG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MASKINPARK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−196 657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3 185 147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LEIF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ARBEIDSLAG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Husåsvegen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thomas@fjellsprengern.no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995 013 339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