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e1747013c448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ee6c37c43e4572"/>
  </p:sldMasterIdLst>
  <p:sldIdLst>
    <p:sldId xmlns:r="http://schemas.openxmlformats.org/officeDocument/2006/relationships" id="256" r:id="R7babc2300fe34682"/>
    <p:sldId xmlns:r="http://schemas.openxmlformats.org/officeDocument/2006/relationships" id="257" r:id="R22b5d07dce434aa2"/>
    <p:sldId xmlns:r="http://schemas.openxmlformats.org/officeDocument/2006/relationships" id="258" r:id="Rf42de5c1e6974b91"/>
    <p:sldId xmlns:r="http://schemas.openxmlformats.org/officeDocument/2006/relationships" id="259" r:id="Rce064b027d00423d"/>
    <p:sldId xmlns:r="http://schemas.openxmlformats.org/officeDocument/2006/relationships" id="260" r:id="R1b00db8b7fb640fe"/>
    <p:sldId xmlns:r="http://schemas.openxmlformats.org/officeDocument/2006/relationships" id="261" r:id="Re465db4a5afd47e6"/>
    <p:sldId xmlns:r="http://schemas.openxmlformats.org/officeDocument/2006/relationships" id="262" r:id="R977c32739c324b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e6c37c43e4572" /><Relationship Type="http://schemas.openxmlformats.org/officeDocument/2006/relationships/slide" Target="/ppt/slides/slide1.xml" Id="R7babc2300fe34682" /><Relationship Type="http://schemas.openxmlformats.org/officeDocument/2006/relationships/slide" Target="/ppt/slides/slide2.xml" Id="R22b5d07dce434aa2" /><Relationship Type="http://schemas.openxmlformats.org/officeDocument/2006/relationships/slide" Target="/ppt/slides/slide3.xml" Id="Rf42de5c1e6974b91" /><Relationship Type="http://schemas.openxmlformats.org/officeDocument/2006/relationships/slide" Target="/ppt/slides/slide4.xml" Id="Rce064b027d00423d" /><Relationship Type="http://schemas.openxmlformats.org/officeDocument/2006/relationships/slide" Target="/ppt/slides/slide5.xml" Id="R1b00db8b7fb640fe" /><Relationship Type="http://schemas.openxmlformats.org/officeDocument/2006/relationships/slide" Target="/ppt/slides/slide6.xml" Id="Re465db4a5afd47e6" /><Relationship Type="http://schemas.openxmlformats.org/officeDocument/2006/relationships/slide" Target="/ppt/slides/slide7.xml" Id="R977c32739c324b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241b85a2443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b57b96d6e453a" /><Relationship Type="http://schemas.openxmlformats.org/officeDocument/2006/relationships/theme" Target="/ppt/slideMasters/theme/theme1.xml" Id="Rdf8c643e07e84a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eb57b96d6e45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3bd6ee2ab4c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2e087982647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001e513834e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b95c848a44a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d2903d3b345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75f20d36440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35d6ce1e141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FURELID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FURELID AS ble etablert [år] og holder til i Modalen.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7 194 765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7 359 765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RANNVEIG FURELID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1057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5729 Modalen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994 984 713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