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cfb5a60d1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2c5c263a245b9"/>
  </p:sldMasterIdLst>
  <p:sldIdLst>
    <p:sldId xmlns:r="http://schemas.openxmlformats.org/officeDocument/2006/relationships" id="256" r:id="R4a36f58f27e24e16"/>
    <p:sldId xmlns:r="http://schemas.openxmlformats.org/officeDocument/2006/relationships" id="257" r:id="R9a6cdeb4bf964969"/>
    <p:sldId xmlns:r="http://schemas.openxmlformats.org/officeDocument/2006/relationships" id="258" r:id="R5c9ac98ee00946b9"/>
    <p:sldId xmlns:r="http://schemas.openxmlformats.org/officeDocument/2006/relationships" id="259" r:id="R1aeab1885db44a37"/>
    <p:sldId xmlns:r="http://schemas.openxmlformats.org/officeDocument/2006/relationships" id="260" r:id="Rab43bb3727c74e9c"/>
    <p:sldId xmlns:r="http://schemas.openxmlformats.org/officeDocument/2006/relationships" id="261" r:id="R822b881f4e82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2c5c263a245b9" /><Relationship Type="http://schemas.openxmlformats.org/officeDocument/2006/relationships/slide" Target="/ppt/slides/slide1.xml" Id="R4a36f58f27e24e16" /><Relationship Type="http://schemas.openxmlformats.org/officeDocument/2006/relationships/slide" Target="/ppt/slides/slide2.xml" Id="R9a6cdeb4bf964969" /><Relationship Type="http://schemas.openxmlformats.org/officeDocument/2006/relationships/slide" Target="/ppt/slides/slide3.xml" Id="R5c9ac98ee00946b9" /><Relationship Type="http://schemas.openxmlformats.org/officeDocument/2006/relationships/slide" Target="/ppt/slides/slide4.xml" Id="R1aeab1885db44a37" /><Relationship Type="http://schemas.openxmlformats.org/officeDocument/2006/relationships/slide" Target="/ppt/slides/slide5.xml" Id="Rab43bb3727c74e9c" /><Relationship Type="http://schemas.openxmlformats.org/officeDocument/2006/relationships/slide" Target="/ppt/slides/slide6.xml" Id="R822b881f4e82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78c40e06c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0a33fcc74418" /><Relationship Type="http://schemas.openxmlformats.org/officeDocument/2006/relationships/theme" Target="/ppt/slideMasters/theme/theme1.xml" Id="Rb3f3b6059738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50a33fcc7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1be52c37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5028a89d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54bdc88da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0bfb48266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d62bb24a6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20793b99c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994 984 713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