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0fca5b5a049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f9221c4fa4de4"/>
  </p:sldMasterIdLst>
  <p:sldIdLst>
    <p:sldId xmlns:r="http://schemas.openxmlformats.org/officeDocument/2006/relationships" id="256" r:id="Rd0c2ce79d6fe4237"/>
    <p:sldId xmlns:r="http://schemas.openxmlformats.org/officeDocument/2006/relationships" id="257" r:id="R74787d07f2344715"/>
    <p:sldId xmlns:r="http://schemas.openxmlformats.org/officeDocument/2006/relationships" id="258" r:id="R6b3660add3304d36"/>
    <p:sldId xmlns:r="http://schemas.openxmlformats.org/officeDocument/2006/relationships" id="259" r:id="Rb0e2447575d9452f"/>
    <p:sldId xmlns:r="http://schemas.openxmlformats.org/officeDocument/2006/relationships" id="260" r:id="R79654250706147a4"/>
    <p:sldId xmlns:r="http://schemas.openxmlformats.org/officeDocument/2006/relationships" id="261" r:id="R2f4c49cebb854cb1"/>
    <p:sldId xmlns:r="http://schemas.openxmlformats.org/officeDocument/2006/relationships" id="262" r:id="R9763bac02eba41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f9221c4fa4de4" /><Relationship Type="http://schemas.openxmlformats.org/officeDocument/2006/relationships/slide" Target="/ppt/slides/slide1.xml" Id="Rd0c2ce79d6fe4237" /><Relationship Type="http://schemas.openxmlformats.org/officeDocument/2006/relationships/slide" Target="/ppt/slides/slide2.xml" Id="R74787d07f2344715" /><Relationship Type="http://schemas.openxmlformats.org/officeDocument/2006/relationships/slide" Target="/ppt/slides/slide3.xml" Id="R6b3660add3304d36" /><Relationship Type="http://schemas.openxmlformats.org/officeDocument/2006/relationships/slide" Target="/ppt/slides/slide4.xml" Id="Rb0e2447575d9452f" /><Relationship Type="http://schemas.openxmlformats.org/officeDocument/2006/relationships/slide" Target="/ppt/slides/slide5.xml" Id="R79654250706147a4" /><Relationship Type="http://schemas.openxmlformats.org/officeDocument/2006/relationships/slide" Target="/ppt/slides/slide6.xml" Id="R2f4c49cebb854cb1" /><Relationship Type="http://schemas.openxmlformats.org/officeDocument/2006/relationships/slide" Target="/ppt/slides/slide7.xml" Id="R9763bac02eba41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3f945c6ab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ca6e26e304208" /><Relationship Type="http://schemas.openxmlformats.org/officeDocument/2006/relationships/theme" Target="/ppt/slideMasters/theme/theme1.xml" Id="Re051e837b75e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ca6e26e30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30f0b57ec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7a768ed04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c7c0c1c5e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c08360979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127c75e0244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cb96bb59c49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4d940d403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CSL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CSL SHIPPING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382 571 847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27 460 542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95 430 951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GROUP AS  –  97,2 %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HOLDING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994 962 019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