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fc6c2fff8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cfb8e13ea48b8"/>
  </p:sldMasterIdLst>
  <p:sldIdLst>
    <p:sldId xmlns:r="http://schemas.openxmlformats.org/officeDocument/2006/relationships" id="256" r:id="R32a68a67cb5a4ef3"/>
    <p:sldId xmlns:r="http://schemas.openxmlformats.org/officeDocument/2006/relationships" id="257" r:id="Rd400a76dcb4347fa"/>
    <p:sldId xmlns:r="http://schemas.openxmlformats.org/officeDocument/2006/relationships" id="258" r:id="R519cb718bfc54534"/>
    <p:sldId xmlns:r="http://schemas.openxmlformats.org/officeDocument/2006/relationships" id="259" r:id="Re89c17c7469b422a"/>
    <p:sldId xmlns:r="http://schemas.openxmlformats.org/officeDocument/2006/relationships" id="260" r:id="R4c8a94c8908e4eb3"/>
    <p:sldId xmlns:r="http://schemas.openxmlformats.org/officeDocument/2006/relationships" id="261" r:id="R78982ceee9b04910"/>
    <p:sldId xmlns:r="http://schemas.openxmlformats.org/officeDocument/2006/relationships" id="262" r:id="R7a1a99884096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cfb8e13ea48b8" /><Relationship Type="http://schemas.openxmlformats.org/officeDocument/2006/relationships/slide" Target="/ppt/slides/slide1.xml" Id="R32a68a67cb5a4ef3" /><Relationship Type="http://schemas.openxmlformats.org/officeDocument/2006/relationships/slide" Target="/ppt/slides/slide2.xml" Id="Rd400a76dcb4347fa" /><Relationship Type="http://schemas.openxmlformats.org/officeDocument/2006/relationships/slide" Target="/ppt/slides/slide3.xml" Id="R519cb718bfc54534" /><Relationship Type="http://schemas.openxmlformats.org/officeDocument/2006/relationships/slide" Target="/ppt/slides/slide4.xml" Id="Re89c17c7469b422a" /><Relationship Type="http://schemas.openxmlformats.org/officeDocument/2006/relationships/slide" Target="/ppt/slides/slide5.xml" Id="R4c8a94c8908e4eb3" /><Relationship Type="http://schemas.openxmlformats.org/officeDocument/2006/relationships/slide" Target="/ppt/slides/slide6.xml" Id="R78982ceee9b04910" /><Relationship Type="http://schemas.openxmlformats.org/officeDocument/2006/relationships/slide" Target="/ppt/slides/slide7.xml" Id="R7a1a99884096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842ad2dd3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d3dc3c2f41aa" /><Relationship Type="http://schemas.openxmlformats.org/officeDocument/2006/relationships/theme" Target="/ppt/slideMasters/theme/theme1.xml" Id="R5f1a6d434519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9d3dc3c2f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dc6b7c1a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0b7662ff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5d37de14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cf66dfeb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cf9d59dd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1c8643eb9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ff27f5266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48 755 600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51 482 774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Lerøy, Sandviksveien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09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