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3dbceb2906a434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6d2bfc1d294455c"/>
  </p:sldMasterIdLst>
  <p:sldIdLst>
    <p:sldId xmlns:r="http://schemas.openxmlformats.org/officeDocument/2006/relationships" id="256" r:id="R574b454961304f5f"/>
    <p:sldId xmlns:r="http://schemas.openxmlformats.org/officeDocument/2006/relationships" id="257" r:id="R08e34f92ea3e465c"/>
    <p:sldId xmlns:r="http://schemas.openxmlformats.org/officeDocument/2006/relationships" id="258" r:id="R01a8521883d346c7"/>
    <p:sldId xmlns:r="http://schemas.openxmlformats.org/officeDocument/2006/relationships" id="259" r:id="R0b7199f98ecb4f2e"/>
    <p:sldId xmlns:r="http://schemas.openxmlformats.org/officeDocument/2006/relationships" id="260" r:id="R4bcb9d9b2f044d8c"/>
    <p:sldId xmlns:r="http://schemas.openxmlformats.org/officeDocument/2006/relationships" id="261" r:id="Rdb23b52a96ae4be2"/>
    <p:sldId xmlns:r="http://schemas.openxmlformats.org/officeDocument/2006/relationships" id="262" r:id="R5ac285381960400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6d2bfc1d294455c" /><Relationship Type="http://schemas.openxmlformats.org/officeDocument/2006/relationships/slide" Target="/ppt/slides/slide1.xml" Id="R574b454961304f5f" /><Relationship Type="http://schemas.openxmlformats.org/officeDocument/2006/relationships/slide" Target="/ppt/slides/slide2.xml" Id="R08e34f92ea3e465c" /><Relationship Type="http://schemas.openxmlformats.org/officeDocument/2006/relationships/slide" Target="/ppt/slides/slide3.xml" Id="R01a8521883d346c7" /><Relationship Type="http://schemas.openxmlformats.org/officeDocument/2006/relationships/slide" Target="/ppt/slides/slide4.xml" Id="R0b7199f98ecb4f2e" /><Relationship Type="http://schemas.openxmlformats.org/officeDocument/2006/relationships/slide" Target="/ppt/slides/slide5.xml" Id="R4bcb9d9b2f044d8c" /><Relationship Type="http://schemas.openxmlformats.org/officeDocument/2006/relationships/slide" Target="/ppt/slides/slide6.xml" Id="Rdb23b52a96ae4be2" /><Relationship Type="http://schemas.openxmlformats.org/officeDocument/2006/relationships/slide" Target="/ppt/slides/slide7.xml" Id="R5ac285381960400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b2d60e2f2284c1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a7b2e727154862" /><Relationship Type="http://schemas.openxmlformats.org/officeDocument/2006/relationships/theme" Target="/ppt/slideMasters/theme/theme1.xml" Id="R7a6ecff8459e4fa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9a7b2e72715486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94a54c7f5047e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f5633f4db54d1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b7f5bc4e62448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423f61f1f0473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d637203d06490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20cf67788a499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dd425cb2ae424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LITSHEIM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LITSHEIM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LITSHEIM HOLDING AS ble etablert [år] og holder til i Herøysundet.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LITSHEIM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LITSHEIM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LITSHEIM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−21 932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3 440 090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46 654 384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46 816 050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LITSHEIM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ØYSTEIN LITSHEIM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LITSHEIM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Sjøvegen 70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5462 Herøysundet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994 921 347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LITSHEIM HOLDING AS</a:t>
            </a:r>
          </a:p>
        </p:txBody>
      </p:sp>
    </p:spTree>
  </p:cSld>
  <p:clrMapOvr>
    <a:masterClrMapping xmlns:a="http://schemas.openxmlformats.org/drawingml/2006/main"/>
  </p:clrMapOvr>
</p:sld>
</file>