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7dcc57de3f44d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96549c2cb5b4ede"/>
  </p:sldMasterIdLst>
  <p:sldIdLst>
    <p:sldId xmlns:r="http://schemas.openxmlformats.org/officeDocument/2006/relationships" id="256" r:id="R583eea9f3f8d4902"/>
    <p:sldId xmlns:r="http://schemas.openxmlformats.org/officeDocument/2006/relationships" id="257" r:id="R048ac4786fea41ef"/>
    <p:sldId xmlns:r="http://schemas.openxmlformats.org/officeDocument/2006/relationships" id="258" r:id="R34aa81dbc3c9493f"/>
    <p:sldId xmlns:r="http://schemas.openxmlformats.org/officeDocument/2006/relationships" id="259" r:id="Rb267d4ea327d4341"/>
    <p:sldId xmlns:r="http://schemas.openxmlformats.org/officeDocument/2006/relationships" id="260" r:id="Red230238bb5a4544"/>
    <p:sldId xmlns:r="http://schemas.openxmlformats.org/officeDocument/2006/relationships" id="261" r:id="Recafd9650f4f419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96549c2cb5b4ede" /><Relationship Type="http://schemas.openxmlformats.org/officeDocument/2006/relationships/slide" Target="/ppt/slides/slide1.xml" Id="R583eea9f3f8d4902" /><Relationship Type="http://schemas.openxmlformats.org/officeDocument/2006/relationships/slide" Target="/ppt/slides/slide2.xml" Id="R048ac4786fea41ef" /><Relationship Type="http://schemas.openxmlformats.org/officeDocument/2006/relationships/slide" Target="/ppt/slides/slide3.xml" Id="R34aa81dbc3c9493f" /><Relationship Type="http://schemas.openxmlformats.org/officeDocument/2006/relationships/slide" Target="/ppt/slides/slide4.xml" Id="Rb267d4ea327d4341" /><Relationship Type="http://schemas.openxmlformats.org/officeDocument/2006/relationships/slide" Target="/ppt/slides/slide5.xml" Id="Red230238bb5a4544" /><Relationship Type="http://schemas.openxmlformats.org/officeDocument/2006/relationships/slide" Target="/ppt/slides/slide6.xml" Id="Recafd9650f4f419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c37a85bf1274e3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3a2f27b0848d8" /><Relationship Type="http://schemas.openxmlformats.org/officeDocument/2006/relationships/theme" Target="/ppt/slideMasters/theme/theme1.xml" Id="R99440fd58d17455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b73a2f27b0848d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cf7e67867c47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c8c3887b14f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1c42fe5444ec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e5e4e525ed42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a175e07e6e46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98576b68b248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STIFTELSEN UNGDOM I OPPDRAG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UNGDOM I OPPDRAG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STIFTELSEN UNGDOM I OPPDRAG ble etablert [år] og holder til i Ottestad.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UNGDOM I OPPDRAG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UNGDOM I OPPDRAG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UNGDOM I OPPDRAG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96 435 649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1 213 823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1 213 823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54 823 825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110 502 504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UNGDOM I OPPDRAG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Grimerudvegen 77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2312 Ottestad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62 57 43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www.ywam.no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994 890 883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STIFTELSEN UNGDOM I OPPDRAG</a:t>
            </a:r>
          </a:p>
        </p:txBody>
      </p:sp>
    </p:spTree>
  </p:cSld>
  <p:clrMapOvr>
    <a:masterClrMapping xmlns:a="http://schemas.openxmlformats.org/drawingml/2006/main"/>
  </p:clrMapOvr>
</p:sld>
</file>