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41026ba0e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57be824b34849"/>
  </p:sldMasterIdLst>
  <p:sldIdLst>
    <p:sldId xmlns:r="http://schemas.openxmlformats.org/officeDocument/2006/relationships" id="256" r:id="R76427525d5fd4016"/>
    <p:sldId xmlns:r="http://schemas.openxmlformats.org/officeDocument/2006/relationships" id="257" r:id="Rd28711aa0533459a"/>
    <p:sldId xmlns:r="http://schemas.openxmlformats.org/officeDocument/2006/relationships" id="258" r:id="R6ff99e5728754ecc"/>
    <p:sldId xmlns:r="http://schemas.openxmlformats.org/officeDocument/2006/relationships" id="259" r:id="Rd5ca13fea9c74f7d"/>
    <p:sldId xmlns:r="http://schemas.openxmlformats.org/officeDocument/2006/relationships" id="260" r:id="Rc022b5fee8af4d66"/>
    <p:sldId xmlns:r="http://schemas.openxmlformats.org/officeDocument/2006/relationships" id="261" r:id="Rda74f93c39754d4d"/>
    <p:sldId xmlns:r="http://schemas.openxmlformats.org/officeDocument/2006/relationships" id="262" r:id="Rde9440e164cb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57be824b34849" /><Relationship Type="http://schemas.openxmlformats.org/officeDocument/2006/relationships/slide" Target="/ppt/slides/slide1.xml" Id="R76427525d5fd4016" /><Relationship Type="http://schemas.openxmlformats.org/officeDocument/2006/relationships/slide" Target="/ppt/slides/slide2.xml" Id="Rd28711aa0533459a" /><Relationship Type="http://schemas.openxmlformats.org/officeDocument/2006/relationships/slide" Target="/ppt/slides/slide3.xml" Id="R6ff99e5728754ecc" /><Relationship Type="http://schemas.openxmlformats.org/officeDocument/2006/relationships/slide" Target="/ppt/slides/slide4.xml" Id="Rd5ca13fea9c74f7d" /><Relationship Type="http://schemas.openxmlformats.org/officeDocument/2006/relationships/slide" Target="/ppt/slides/slide5.xml" Id="Rc022b5fee8af4d66" /><Relationship Type="http://schemas.openxmlformats.org/officeDocument/2006/relationships/slide" Target="/ppt/slides/slide6.xml" Id="Rda74f93c39754d4d" /><Relationship Type="http://schemas.openxmlformats.org/officeDocument/2006/relationships/slide" Target="/ppt/slides/slide7.xml" Id="Rde9440e164cb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898f5f7b7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516dec3af46b9" /><Relationship Type="http://schemas.openxmlformats.org/officeDocument/2006/relationships/theme" Target="/ppt/slideMasters/theme/theme1.xml" Id="R5b1b31bc0b83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516dec3af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d60cd5d4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d83a4b18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244df87d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fa2f5363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b953e130c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ef729fb95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3378197f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27 484 141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HAMNES SALBU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