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50b8edef6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d7955fc524164"/>
  </p:sldMasterIdLst>
  <p:sldIdLst>
    <p:sldId xmlns:r="http://schemas.openxmlformats.org/officeDocument/2006/relationships" id="256" r:id="R1468cf3413f44c5a"/>
    <p:sldId xmlns:r="http://schemas.openxmlformats.org/officeDocument/2006/relationships" id="257" r:id="R488719e49a0f42c4"/>
    <p:sldId xmlns:r="http://schemas.openxmlformats.org/officeDocument/2006/relationships" id="258" r:id="Ra3b9c46c87c54c92"/>
    <p:sldId xmlns:r="http://schemas.openxmlformats.org/officeDocument/2006/relationships" id="259" r:id="R9a24510ba3cb45fb"/>
    <p:sldId xmlns:r="http://schemas.openxmlformats.org/officeDocument/2006/relationships" id="260" r:id="R10022b28a2ef4e4f"/>
    <p:sldId xmlns:r="http://schemas.openxmlformats.org/officeDocument/2006/relationships" id="261" r:id="R5d38e1bfd390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d7955fc524164" /><Relationship Type="http://schemas.openxmlformats.org/officeDocument/2006/relationships/slide" Target="/ppt/slides/slide1.xml" Id="R1468cf3413f44c5a" /><Relationship Type="http://schemas.openxmlformats.org/officeDocument/2006/relationships/slide" Target="/ppt/slides/slide2.xml" Id="R488719e49a0f42c4" /><Relationship Type="http://schemas.openxmlformats.org/officeDocument/2006/relationships/slide" Target="/ppt/slides/slide3.xml" Id="Ra3b9c46c87c54c92" /><Relationship Type="http://schemas.openxmlformats.org/officeDocument/2006/relationships/slide" Target="/ppt/slides/slide4.xml" Id="R9a24510ba3cb45fb" /><Relationship Type="http://schemas.openxmlformats.org/officeDocument/2006/relationships/slide" Target="/ppt/slides/slide5.xml" Id="R10022b28a2ef4e4f" /><Relationship Type="http://schemas.openxmlformats.org/officeDocument/2006/relationships/slide" Target="/ppt/slides/slide6.xml" Id="R5d38e1bfd390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8e3d456cf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eeb74815c4667" /><Relationship Type="http://schemas.openxmlformats.org/officeDocument/2006/relationships/theme" Target="/ppt/slideMasters/theme/theme1.xml" Id="R4621797afda041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eeb74815c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cc68d4f054c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40066d5594d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df5df99740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ab4516d1d45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410a4b0b242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7622b5cf34c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mas@peakshipping.no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994 887 076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MHS HOLDING AS</a:t>
            </a:r>
          </a:p>
        </p:txBody>
      </p:sp>
    </p:spTree>
  </p:cSld>
  <p:clrMapOvr>
    <a:masterClrMapping xmlns:a="http://schemas.openxmlformats.org/drawingml/2006/main"/>
  </p:clrMapOvr>
</p:sld>
</file>