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bc845ed5b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7484dc7b0f4dc0"/>
  </p:sldMasterIdLst>
  <p:sldIdLst>
    <p:sldId xmlns:r="http://schemas.openxmlformats.org/officeDocument/2006/relationships" id="256" r:id="Rb7a198737b5641e4"/>
    <p:sldId xmlns:r="http://schemas.openxmlformats.org/officeDocument/2006/relationships" id="257" r:id="R6465c390b5f847be"/>
    <p:sldId xmlns:r="http://schemas.openxmlformats.org/officeDocument/2006/relationships" id="258" r:id="R869445af09c94bd3"/>
    <p:sldId xmlns:r="http://schemas.openxmlformats.org/officeDocument/2006/relationships" id="259" r:id="R8a174534c079461b"/>
    <p:sldId xmlns:r="http://schemas.openxmlformats.org/officeDocument/2006/relationships" id="260" r:id="Reaadeb37d34c456b"/>
    <p:sldId xmlns:r="http://schemas.openxmlformats.org/officeDocument/2006/relationships" id="261" r:id="R8e9410fe76104872"/>
    <p:sldId xmlns:r="http://schemas.openxmlformats.org/officeDocument/2006/relationships" id="262" r:id="Rce7e54028df2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484dc7b0f4dc0" /><Relationship Type="http://schemas.openxmlformats.org/officeDocument/2006/relationships/slide" Target="/ppt/slides/slide1.xml" Id="Rb7a198737b5641e4" /><Relationship Type="http://schemas.openxmlformats.org/officeDocument/2006/relationships/slide" Target="/ppt/slides/slide2.xml" Id="R6465c390b5f847be" /><Relationship Type="http://schemas.openxmlformats.org/officeDocument/2006/relationships/slide" Target="/ppt/slides/slide3.xml" Id="R869445af09c94bd3" /><Relationship Type="http://schemas.openxmlformats.org/officeDocument/2006/relationships/slide" Target="/ppt/slides/slide4.xml" Id="R8a174534c079461b" /><Relationship Type="http://schemas.openxmlformats.org/officeDocument/2006/relationships/slide" Target="/ppt/slides/slide5.xml" Id="Reaadeb37d34c456b" /><Relationship Type="http://schemas.openxmlformats.org/officeDocument/2006/relationships/slide" Target="/ppt/slides/slide6.xml" Id="R8e9410fe76104872" /><Relationship Type="http://schemas.openxmlformats.org/officeDocument/2006/relationships/slide" Target="/ppt/slides/slide7.xml" Id="Rce7e54028df2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5f345cf774e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271ac154a473a" /><Relationship Type="http://schemas.openxmlformats.org/officeDocument/2006/relationships/theme" Target="/ppt/slideMasters/theme/theme1.xml" Id="Rced33dc9c0b8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271ac154a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f3ea736d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a95e169c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df27d9d49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3a6da79da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0bdf4578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2849a26b54e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8cc01f5f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