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1749da11d7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3ec72cd504621"/>
  </p:sldMasterIdLst>
  <p:sldIdLst>
    <p:sldId xmlns:r="http://schemas.openxmlformats.org/officeDocument/2006/relationships" id="256" r:id="R8802cddf5b9546aa"/>
    <p:sldId xmlns:r="http://schemas.openxmlformats.org/officeDocument/2006/relationships" id="257" r:id="R46c7aaf697c04e22"/>
    <p:sldId xmlns:r="http://schemas.openxmlformats.org/officeDocument/2006/relationships" id="258" r:id="Rd09b9668a43c4d6c"/>
    <p:sldId xmlns:r="http://schemas.openxmlformats.org/officeDocument/2006/relationships" id="259" r:id="Re789d6de42304877"/>
    <p:sldId xmlns:r="http://schemas.openxmlformats.org/officeDocument/2006/relationships" id="260" r:id="R13289c833c4e4c87"/>
    <p:sldId xmlns:r="http://schemas.openxmlformats.org/officeDocument/2006/relationships" id="261" r:id="R366da5decdc0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3ec72cd504621" /><Relationship Type="http://schemas.openxmlformats.org/officeDocument/2006/relationships/slide" Target="/ppt/slides/slide1.xml" Id="R8802cddf5b9546aa" /><Relationship Type="http://schemas.openxmlformats.org/officeDocument/2006/relationships/slide" Target="/ppt/slides/slide2.xml" Id="R46c7aaf697c04e22" /><Relationship Type="http://schemas.openxmlformats.org/officeDocument/2006/relationships/slide" Target="/ppt/slides/slide3.xml" Id="Rd09b9668a43c4d6c" /><Relationship Type="http://schemas.openxmlformats.org/officeDocument/2006/relationships/slide" Target="/ppt/slides/slide4.xml" Id="Re789d6de42304877" /><Relationship Type="http://schemas.openxmlformats.org/officeDocument/2006/relationships/slide" Target="/ppt/slides/slide5.xml" Id="R13289c833c4e4c87" /><Relationship Type="http://schemas.openxmlformats.org/officeDocument/2006/relationships/slide" Target="/ppt/slides/slide6.xml" Id="R366da5decdc0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dac270166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05560d5644b3" /><Relationship Type="http://schemas.openxmlformats.org/officeDocument/2006/relationships/theme" Target="/ppt/slideMasters/theme/theme1.xml" Id="R2dce3bd563e8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905560d56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c265933a1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508b9495d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0263e368d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cc7ce6e09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0c7429605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a0c8319f14f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R-T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Vallesverdveien 940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994 883 887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R-T INVEST AS</a:t>
            </a:r>
          </a:p>
        </p:txBody>
      </p:sp>
    </p:spTree>
  </p:cSld>
  <p:clrMapOvr>
    <a:masterClrMapping xmlns:a="http://schemas.openxmlformats.org/drawingml/2006/main"/>
  </p:clrMapOvr>
</p:sld>
</file>