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fc5f42e8c04b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6cc33fdbda488c"/>
  </p:sldMasterIdLst>
  <p:sldIdLst>
    <p:sldId xmlns:r="http://schemas.openxmlformats.org/officeDocument/2006/relationships" id="256" r:id="Raa8b696e159c4e8c"/>
    <p:sldId xmlns:r="http://schemas.openxmlformats.org/officeDocument/2006/relationships" id="257" r:id="Raa7a9b224e604dba"/>
    <p:sldId xmlns:r="http://schemas.openxmlformats.org/officeDocument/2006/relationships" id="258" r:id="Rd0a44d187bbd4d56"/>
    <p:sldId xmlns:r="http://schemas.openxmlformats.org/officeDocument/2006/relationships" id="259" r:id="Rf613f53d258546d7"/>
    <p:sldId xmlns:r="http://schemas.openxmlformats.org/officeDocument/2006/relationships" id="260" r:id="Rb0617d20e5bd44dc"/>
    <p:sldId xmlns:r="http://schemas.openxmlformats.org/officeDocument/2006/relationships" id="261" r:id="R9780c8cc7dce4e2c"/>
    <p:sldId xmlns:r="http://schemas.openxmlformats.org/officeDocument/2006/relationships" id="262" r:id="Ra5a4f40e96274b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6cc33fdbda488c" /><Relationship Type="http://schemas.openxmlformats.org/officeDocument/2006/relationships/slide" Target="/ppt/slides/slide1.xml" Id="Raa8b696e159c4e8c" /><Relationship Type="http://schemas.openxmlformats.org/officeDocument/2006/relationships/slide" Target="/ppt/slides/slide2.xml" Id="Raa7a9b224e604dba" /><Relationship Type="http://schemas.openxmlformats.org/officeDocument/2006/relationships/slide" Target="/ppt/slides/slide3.xml" Id="Rd0a44d187bbd4d56" /><Relationship Type="http://schemas.openxmlformats.org/officeDocument/2006/relationships/slide" Target="/ppt/slides/slide4.xml" Id="Rf613f53d258546d7" /><Relationship Type="http://schemas.openxmlformats.org/officeDocument/2006/relationships/slide" Target="/ppt/slides/slide5.xml" Id="Rb0617d20e5bd44dc" /><Relationship Type="http://schemas.openxmlformats.org/officeDocument/2006/relationships/slide" Target="/ppt/slides/slide6.xml" Id="R9780c8cc7dce4e2c" /><Relationship Type="http://schemas.openxmlformats.org/officeDocument/2006/relationships/slide" Target="/ppt/slides/slide7.xml" Id="Ra5a4f40e96274b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4de3dff83b4a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827f13a38427e" /><Relationship Type="http://schemas.openxmlformats.org/officeDocument/2006/relationships/theme" Target="/ppt/slideMasters/theme/theme1.xml" Id="R945cf829495148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0827f13a3842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6013cfdcd4d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52b65428843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c494838584f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5cd57209a42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56f6f8be84b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4f1c4db964c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ebfaa595b40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LANGSETH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LANGSETH SERVICES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44 723 459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1 927 994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1 534 293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1 432 734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13 559 842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LANGSETH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Ryensvingen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62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994 883 291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LANGSETH SERVICES AS</a:t>
            </a:r>
          </a:p>
        </p:txBody>
      </p:sp>
    </p:spTree>
  </p:cSld>
  <p:clrMapOvr>
    <a:masterClrMapping xmlns:a="http://schemas.openxmlformats.org/drawingml/2006/main"/>
  </p:clrMapOvr>
</p:sld>
</file>