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497905e6f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086e110de482e"/>
  </p:sldMasterIdLst>
  <p:sldIdLst>
    <p:sldId xmlns:r="http://schemas.openxmlformats.org/officeDocument/2006/relationships" id="256" r:id="R9b28786f41eb4ea5"/>
    <p:sldId xmlns:r="http://schemas.openxmlformats.org/officeDocument/2006/relationships" id="257" r:id="R025ccfcac836426b"/>
    <p:sldId xmlns:r="http://schemas.openxmlformats.org/officeDocument/2006/relationships" id="258" r:id="Rfe31fe4cb72d4a5d"/>
    <p:sldId xmlns:r="http://schemas.openxmlformats.org/officeDocument/2006/relationships" id="259" r:id="R4dc8a4c0439a4d9e"/>
    <p:sldId xmlns:r="http://schemas.openxmlformats.org/officeDocument/2006/relationships" id="260" r:id="R7b0aac6b1b4644a2"/>
    <p:sldId xmlns:r="http://schemas.openxmlformats.org/officeDocument/2006/relationships" id="261" r:id="Re44f68d3735448d8"/>
    <p:sldId xmlns:r="http://schemas.openxmlformats.org/officeDocument/2006/relationships" id="262" r:id="R21754e19f2d5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86e110de482e" /><Relationship Type="http://schemas.openxmlformats.org/officeDocument/2006/relationships/slide" Target="/ppt/slides/slide1.xml" Id="R9b28786f41eb4ea5" /><Relationship Type="http://schemas.openxmlformats.org/officeDocument/2006/relationships/slide" Target="/ppt/slides/slide2.xml" Id="R025ccfcac836426b" /><Relationship Type="http://schemas.openxmlformats.org/officeDocument/2006/relationships/slide" Target="/ppt/slides/slide3.xml" Id="Rfe31fe4cb72d4a5d" /><Relationship Type="http://schemas.openxmlformats.org/officeDocument/2006/relationships/slide" Target="/ppt/slides/slide4.xml" Id="R4dc8a4c0439a4d9e" /><Relationship Type="http://schemas.openxmlformats.org/officeDocument/2006/relationships/slide" Target="/ppt/slides/slide5.xml" Id="R7b0aac6b1b4644a2" /><Relationship Type="http://schemas.openxmlformats.org/officeDocument/2006/relationships/slide" Target="/ppt/slides/slide6.xml" Id="Re44f68d3735448d8" /><Relationship Type="http://schemas.openxmlformats.org/officeDocument/2006/relationships/slide" Target="/ppt/slides/slide7.xml" Id="R21754e19f2d5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63ac1ba5b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d64a39914dd5" /><Relationship Type="http://schemas.openxmlformats.org/officeDocument/2006/relationships/theme" Target="/ppt/slideMasters/theme/theme1.xml" Id="R8f13302ee030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8d64a3991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ca2da96f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8e315403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4e527eea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9fe5a66f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02f709639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c7797dc0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3798ab3a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