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fbf0ee0249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54caa68a44871"/>
  </p:sldMasterIdLst>
  <p:sldIdLst>
    <p:sldId xmlns:r="http://schemas.openxmlformats.org/officeDocument/2006/relationships" id="256" r:id="R53b98afdfa104403"/>
    <p:sldId xmlns:r="http://schemas.openxmlformats.org/officeDocument/2006/relationships" id="257" r:id="R53c434c7cdc6431a"/>
    <p:sldId xmlns:r="http://schemas.openxmlformats.org/officeDocument/2006/relationships" id="258" r:id="R2d777e5b26f64fb7"/>
    <p:sldId xmlns:r="http://schemas.openxmlformats.org/officeDocument/2006/relationships" id="259" r:id="R1a3848387b974123"/>
    <p:sldId xmlns:r="http://schemas.openxmlformats.org/officeDocument/2006/relationships" id="260" r:id="Ra713b8dec29746ee"/>
    <p:sldId xmlns:r="http://schemas.openxmlformats.org/officeDocument/2006/relationships" id="261" r:id="R1eb9e133d9ac4356"/>
    <p:sldId xmlns:r="http://schemas.openxmlformats.org/officeDocument/2006/relationships" id="262" r:id="R09823b031e8b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54caa68a44871" /><Relationship Type="http://schemas.openxmlformats.org/officeDocument/2006/relationships/slide" Target="/ppt/slides/slide1.xml" Id="R53b98afdfa104403" /><Relationship Type="http://schemas.openxmlformats.org/officeDocument/2006/relationships/slide" Target="/ppt/slides/slide2.xml" Id="R53c434c7cdc6431a" /><Relationship Type="http://schemas.openxmlformats.org/officeDocument/2006/relationships/slide" Target="/ppt/slides/slide3.xml" Id="R2d777e5b26f64fb7" /><Relationship Type="http://schemas.openxmlformats.org/officeDocument/2006/relationships/slide" Target="/ppt/slides/slide4.xml" Id="R1a3848387b974123" /><Relationship Type="http://schemas.openxmlformats.org/officeDocument/2006/relationships/slide" Target="/ppt/slides/slide5.xml" Id="Ra713b8dec29746ee" /><Relationship Type="http://schemas.openxmlformats.org/officeDocument/2006/relationships/slide" Target="/ppt/slides/slide6.xml" Id="R1eb9e133d9ac4356" /><Relationship Type="http://schemas.openxmlformats.org/officeDocument/2006/relationships/slide" Target="/ppt/slides/slide7.xml" Id="R09823b031e8b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411be67764c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46d7ec33b4315" /><Relationship Type="http://schemas.openxmlformats.org/officeDocument/2006/relationships/theme" Target="/ppt/slideMasters/theme/theme1.xml" Id="R3203a4a8a0f9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46d7ec33b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b9d3c568a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78c86aeac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80bf0ec48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21fb46238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a4e961e9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764f8687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c80360bdf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