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b5ad5e00bb43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136ee3cb1a4098"/>
  </p:sldMasterIdLst>
  <p:sldIdLst>
    <p:sldId xmlns:r="http://schemas.openxmlformats.org/officeDocument/2006/relationships" id="256" r:id="Rb1725b82cb7d4f7e"/>
    <p:sldId xmlns:r="http://schemas.openxmlformats.org/officeDocument/2006/relationships" id="257" r:id="R9e0112e24f4b49ca"/>
    <p:sldId xmlns:r="http://schemas.openxmlformats.org/officeDocument/2006/relationships" id="258" r:id="R4f22c0d305234a93"/>
    <p:sldId xmlns:r="http://schemas.openxmlformats.org/officeDocument/2006/relationships" id="259" r:id="Rcb6117044c024206"/>
    <p:sldId xmlns:r="http://schemas.openxmlformats.org/officeDocument/2006/relationships" id="260" r:id="R4a2351b984f64f40"/>
    <p:sldId xmlns:r="http://schemas.openxmlformats.org/officeDocument/2006/relationships" id="261" r:id="R5926dff880954751"/>
    <p:sldId xmlns:r="http://schemas.openxmlformats.org/officeDocument/2006/relationships" id="262" r:id="R756d216c425f47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136ee3cb1a4098" /><Relationship Type="http://schemas.openxmlformats.org/officeDocument/2006/relationships/slide" Target="/ppt/slides/slide1.xml" Id="Rb1725b82cb7d4f7e" /><Relationship Type="http://schemas.openxmlformats.org/officeDocument/2006/relationships/slide" Target="/ppt/slides/slide2.xml" Id="R9e0112e24f4b49ca" /><Relationship Type="http://schemas.openxmlformats.org/officeDocument/2006/relationships/slide" Target="/ppt/slides/slide3.xml" Id="R4f22c0d305234a93" /><Relationship Type="http://schemas.openxmlformats.org/officeDocument/2006/relationships/slide" Target="/ppt/slides/slide4.xml" Id="Rcb6117044c024206" /><Relationship Type="http://schemas.openxmlformats.org/officeDocument/2006/relationships/slide" Target="/ppt/slides/slide5.xml" Id="R4a2351b984f64f40" /><Relationship Type="http://schemas.openxmlformats.org/officeDocument/2006/relationships/slide" Target="/ppt/slides/slide6.xml" Id="R5926dff880954751" /><Relationship Type="http://schemas.openxmlformats.org/officeDocument/2006/relationships/slide" Target="/ppt/slides/slide7.xml" Id="R756d216c425f47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a3d892a69946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23a3aecc148bc" /><Relationship Type="http://schemas.openxmlformats.org/officeDocument/2006/relationships/theme" Target="/ppt/slideMasters/theme/theme1.xml" Id="Refb1eac80f4541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f23a3aecc148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2873f869340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f779da94449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00e5e868342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1b70f20fa42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248ebe0cf49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45494842e42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5c110f3184d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JIH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JIH HOLDING AS ble etablert [år] og holder til i Godvik.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−203 001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8 371 351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34 788 230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36 987 583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INGE HAUKELAND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INGE HAUKELAND  –  22,6 %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SYNNØVE NYGAARD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SYNNØVE NYGAARD  –  11,4 %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NYGAARD HAUKELAND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NYGAARD HAUKELAND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Godvikveien 42E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5179 Godvik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994 819 569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JIH HOLDING AS</a:t>
            </a:r>
          </a:p>
        </p:txBody>
      </p:sp>
    </p:spTree>
  </p:cSld>
  <p:clrMapOvr>
    <a:masterClrMapping xmlns:a="http://schemas.openxmlformats.org/drawingml/2006/main"/>
  </p:clrMapOvr>
</p:sld>
</file>