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1588490d5848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fe2ba08c274908"/>
  </p:sldMasterIdLst>
  <p:sldIdLst>
    <p:sldId xmlns:r="http://schemas.openxmlformats.org/officeDocument/2006/relationships" id="256" r:id="Rb3207b2f1635476f"/>
    <p:sldId xmlns:r="http://schemas.openxmlformats.org/officeDocument/2006/relationships" id="257" r:id="R49eccf114138404f"/>
    <p:sldId xmlns:r="http://schemas.openxmlformats.org/officeDocument/2006/relationships" id="258" r:id="R7548f3494bbe41d9"/>
    <p:sldId xmlns:r="http://schemas.openxmlformats.org/officeDocument/2006/relationships" id="259" r:id="Rfbea8c6ca59741e7"/>
    <p:sldId xmlns:r="http://schemas.openxmlformats.org/officeDocument/2006/relationships" id="260" r:id="R47c33962f9424a8b"/>
    <p:sldId xmlns:r="http://schemas.openxmlformats.org/officeDocument/2006/relationships" id="261" r:id="R0da3ba8a07a44dc2"/>
    <p:sldId xmlns:r="http://schemas.openxmlformats.org/officeDocument/2006/relationships" id="262" r:id="R6660d6c5bfc242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fe2ba08c274908" /><Relationship Type="http://schemas.openxmlformats.org/officeDocument/2006/relationships/slide" Target="/ppt/slides/slide1.xml" Id="Rb3207b2f1635476f" /><Relationship Type="http://schemas.openxmlformats.org/officeDocument/2006/relationships/slide" Target="/ppt/slides/slide2.xml" Id="R49eccf114138404f" /><Relationship Type="http://schemas.openxmlformats.org/officeDocument/2006/relationships/slide" Target="/ppt/slides/slide3.xml" Id="R7548f3494bbe41d9" /><Relationship Type="http://schemas.openxmlformats.org/officeDocument/2006/relationships/slide" Target="/ppt/slides/slide4.xml" Id="Rfbea8c6ca59741e7" /><Relationship Type="http://schemas.openxmlformats.org/officeDocument/2006/relationships/slide" Target="/ppt/slides/slide5.xml" Id="R47c33962f9424a8b" /><Relationship Type="http://schemas.openxmlformats.org/officeDocument/2006/relationships/slide" Target="/ppt/slides/slide6.xml" Id="R0da3ba8a07a44dc2" /><Relationship Type="http://schemas.openxmlformats.org/officeDocument/2006/relationships/slide" Target="/ppt/slides/slide7.xml" Id="R6660d6c5bfc242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8f30298d404b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9dc58c58b4384" /><Relationship Type="http://schemas.openxmlformats.org/officeDocument/2006/relationships/theme" Target="/ppt/slideMasters/theme/theme1.xml" Id="R96e5026a227f4c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c9dc58c58b43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79d491bec42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a52321d6848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a928fc2f94b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60404e99a42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74e34d0b047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373faac1e4b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5dbb6f4894e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MAREN &amp; MIA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MAREN &amp; MIA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MAREN &amp; MIA AS ble etablert [år] og holder til i Bjørøyhamn.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MAREN &amp; MIA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MAREN &amp; MIA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MAREN &amp; MIA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−158 280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610 367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13 576 874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14 221 475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MAREN &amp; MIA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LEIF-ARNE RØDSETH STRØMMEN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MAREN &amp; MIA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Vestrepollsvegen 152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5177 Bjørøyhamn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994 819 542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MAREN &amp; MIA AS</a:t>
            </a:r>
          </a:p>
        </p:txBody>
      </p:sp>
    </p:spTree>
  </p:cSld>
  <p:clrMapOvr>
    <a:masterClrMapping xmlns:a="http://schemas.openxmlformats.org/drawingml/2006/main"/>
  </p:clrMapOvr>
</p:sld>
</file>