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b714fc4dc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9176685054e76"/>
  </p:sldMasterIdLst>
  <p:sldIdLst>
    <p:sldId xmlns:r="http://schemas.openxmlformats.org/officeDocument/2006/relationships" id="256" r:id="R6677a78132f64d51"/>
    <p:sldId xmlns:r="http://schemas.openxmlformats.org/officeDocument/2006/relationships" id="257" r:id="Rc91e441e9d4e41df"/>
    <p:sldId xmlns:r="http://schemas.openxmlformats.org/officeDocument/2006/relationships" id="258" r:id="R627d4f36da754a68"/>
    <p:sldId xmlns:r="http://schemas.openxmlformats.org/officeDocument/2006/relationships" id="259" r:id="R049422e06b2d41a2"/>
    <p:sldId xmlns:r="http://schemas.openxmlformats.org/officeDocument/2006/relationships" id="260" r:id="R973c3d09e00d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9176685054e76" /><Relationship Type="http://schemas.openxmlformats.org/officeDocument/2006/relationships/slide" Target="/ppt/slides/slide1.xml" Id="R6677a78132f64d51" /><Relationship Type="http://schemas.openxmlformats.org/officeDocument/2006/relationships/slide" Target="/ppt/slides/slide2.xml" Id="Rc91e441e9d4e41df" /><Relationship Type="http://schemas.openxmlformats.org/officeDocument/2006/relationships/slide" Target="/ppt/slides/slide3.xml" Id="R627d4f36da754a68" /><Relationship Type="http://schemas.openxmlformats.org/officeDocument/2006/relationships/slide" Target="/ppt/slides/slide4.xml" Id="R049422e06b2d41a2" /><Relationship Type="http://schemas.openxmlformats.org/officeDocument/2006/relationships/slide" Target="/ppt/slides/slide5.xml" Id="R973c3d09e00d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11d7a7219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21e0e9044033" /><Relationship Type="http://schemas.openxmlformats.org/officeDocument/2006/relationships/theme" Target="/ppt/slideMasters/theme/theme1.xml" Id="R77ba5e8a358a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921e0e904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078af400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ac7fc272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c2e661df3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2ae845c71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ff7d4a23a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Tungesvik, Tongane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994 797 948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