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3fc2dce0c46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bfa5af75e3427a"/>
  </p:sldMasterIdLst>
  <p:sldIdLst>
    <p:sldId xmlns:r="http://schemas.openxmlformats.org/officeDocument/2006/relationships" id="256" r:id="Rcd72f131b7f74903"/>
    <p:sldId xmlns:r="http://schemas.openxmlformats.org/officeDocument/2006/relationships" id="257" r:id="Re9b19333c3ca487a"/>
    <p:sldId xmlns:r="http://schemas.openxmlformats.org/officeDocument/2006/relationships" id="258" r:id="R52520713a2974a9b"/>
    <p:sldId xmlns:r="http://schemas.openxmlformats.org/officeDocument/2006/relationships" id="259" r:id="R8183ca371b5144a5"/>
    <p:sldId xmlns:r="http://schemas.openxmlformats.org/officeDocument/2006/relationships" id="260" r:id="Rcb80e51e79494195"/>
    <p:sldId xmlns:r="http://schemas.openxmlformats.org/officeDocument/2006/relationships" id="261" r:id="R7a9aea1f5d6a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fa5af75e3427a" /><Relationship Type="http://schemas.openxmlformats.org/officeDocument/2006/relationships/slide" Target="/ppt/slides/slide1.xml" Id="Rcd72f131b7f74903" /><Relationship Type="http://schemas.openxmlformats.org/officeDocument/2006/relationships/slide" Target="/ppt/slides/slide2.xml" Id="Re9b19333c3ca487a" /><Relationship Type="http://schemas.openxmlformats.org/officeDocument/2006/relationships/slide" Target="/ppt/slides/slide3.xml" Id="R52520713a2974a9b" /><Relationship Type="http://schemas.openxmlformats.org/officeDocument/2006/relationships/slide" Target="/ppt/slides/slide4.xml" Id="R8183ca371b5144a5" /><Relationship Type="http://schemas.openxmlformats.org/officeDocument/2006/relationships/slide" Target="/ppt/slides/slide5.xml" Id="Rcb80e51e79494195" /><Relationship Type="http://schemas.openxmlformats.org/officeDocument/2006/relationships/slide" Target="/ppt/slides/slide6.xml" Id="R7a9aea1f5d6a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42d12caa148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86c82dd104e45" /><Relationship Type="http://schemas.openxmlformats.org/officeDocument/2006/relationships/theme" Target="/ppt/slideMasters/theme/theme1.xml" Id="R5095fadbd8fa41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086c82dd104e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de04e5f844f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e2b5521cb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876f9e04449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5a3e2deb240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0bd4c43a8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7f7f717154d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KARMSUND MÅLLAG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Tungesvik, Tongane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994 797 948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MÅLLAG</a:t>
            </a:r>
          </a:p>
        </p:txBody>
      </p:sp>
    </p:spTree>
  </p:cSld>
  <p:clrMapOvr>
    <a:masterClrMapping xmlns:a="http://schemas.openxmlformats.org/drawingml/2006/main"/>
  </p:clrMapOvr>
</p:sld>
</file>