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0bc488803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f67455f224c14"/>
  </p:sldMasterIdLst>
  <p:sldIdLst>
    <p:sldId xmlns:r="http://schemas.openxmlformats.org/officeDocument/2006/relationships" id="256" r:id="R50900a92a4c54853"/>
    <p:sldId xmlns:r="http://schemas.openxmlformats.org/officeDocument/2006/relationships" id="257" r:id="Re788aad2ff954fd9"/>
    <p:sldId xmlns:r="http://schemas.openxmlformats.org/officeDocument/2006/relationships" id="258" r:id="R7a3b5e982fe64da9"/>
    <p:sldId xmlns:r="http://schemas.openxmlformats.org/officeDocument/2006/relationships" id="259" r:id="R8618590fed7246ff"/>
    <p:sldId xmlns:r="http://schemas.openxmlformats.org/officeDocument/2006/relationships" id="260" r:id="Rc3765ad66a784b31"/>
    <p:sldId xmlns:r="http://schemas.openxmlformats.org/officeDocument/2006/relationships" id="261" r:id="R3ca99dd2d0d04cb9"/>
    <p:sldId xmlns:r="http://schemas.openxmlformats.org/officeDocument/2006/relationships" id="262" r:id="Rb4681840add3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f67455f224c14" /><Relationship Type="http://schemas.openxmlformats.org/officeDocument/2006/relationships/slide" Target="/ppt/slides/slide1.xml" Id="R50900a92a4c54853" /><Relationship Type="http://schemas.openxmlformats.org/officeDocument/2006/relationships/slide" Target="/ppt/slides/slide2.xml" Id="Re788aad2ff954fd9" /><Relationship Type="http://schemas.openxmlformats.org/officeDocument/2006/relationships/slide" Target="/ppt/slides/slide3.xml" Id="R7a3b5e982fe64da9" /><Relationship Type="http://schemas.openxmlformats.org/officeDocument/2006/relationships/slide" Target="/ppt/slides/slide4.xml" Id="R8618590fed7246ff" /><Relationship Type="http://schemas.openxmlformats.org/officeDocument/2006/relationships/slide" Target="/ppt/slides/slide5.xml" Id="Rc3765ad66a784b31" /><Relationship Type="http://schemas.openxmlformats.org/officeDocument/2006/relationships/slide" Target="/ppt/slides/slide6.xml" Id="R3ca99dd2d0d04cb9" /><Relationship Type="http://schemas.openxmlformats.org/officeDocument/2006/relationships/slide" Target="/ppt/slides/slide7.xml" Id="Rb4681840add3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aa8a07227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244c3ed5046ac" /><Relationship Type="http://schemas.openxmlformats.org/officeDocument/2006/relationships/theme" Target="/ppt/slideMasters/theme/theme1.xml" Id="R8126aba0d9e2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244c3ed50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8891e7a8b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4187df0f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33003a80d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831a7520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01758973c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6d8609ca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3988748ad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8 365 616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NÆSS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994 724 010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