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a167a203e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0cee7aac04312"/>
  </p:sldMasterIdLst>
  <p:sldIdLst>
    <p:sldId xmlns:r="http://schemas.openxmlformats.org/officeDocument/2006/relationships" id="256" r:id="R989f748ac0324650"/>
    <p:sldId xmlns:r="http://schemas.openxmlformats.org/officeDocument/2006/relationships" id="257" r:id="Rd856ad7399d845d4"/>
    <p:sldId xmlns:r="http://schemas.openxmlformats.org/officeDocument/2006/relationships" id="258" r:id="R8e4a132a664344a5"/>
    <p:sldId xmlns:r="http://schemas.openxmlformats.org/officeDocument/2006/relationships" id="259" r:id="Rbe157191c5e542bd"/>
    <p:sldId xmlns:r="http://schemas.openxmlformats.org/officeDocument/2006/relationships" id="260" r:id="Rf67129846a64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0cee7aac04312" /><Relationship Type="http://schemas.openxmlformats.org/officeDocument/2006/relationships/slide" Target="/ppt/slides/slide1.xml" Id="R989f748ac0324650" /><Relationship Type="http://schemas.openxmlformats.org/officeDocument/2006/relationships/slide" Target="/ppt/slides/slide2.xml" Id="Rd856ad7399d845d4" /><Relationship Type="http://schemas.openxmlformats.org/officeDocument/2006/relationships/slide" Target="/ppt/slides/slide3.xml" Id="R8e4a132a664344a5" /><Relationship Type="http://schemas.openxmlformats.org/officeDocument/2006/relationships/slide" Target="/ppt/slides/slide4.xml" Id="Rbe157191c5e542bd" /><Relationship Type="http://schemas.openxmlformats.org/officeDocument/2006/relationships/slide" Target="/ppt/slides/slide5.xml" Id="Rf67129846a64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52b16daf9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01f3bab14141" /><Relationship Type="http://schemas.openxmlformats.org/officeDocument/2006/relationships/theme" Target="/ppt/slideMasters/theme/theme1.xml" Id="R6f1771c307a8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201f3bab1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050f1970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6699bb92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13dd6ead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f2d23ae0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5450670f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