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1d69ad532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5a4316eba41f2"/>
  </p:sldMasterIdLst>
  <p:sldIdLst>
    <p:sldId xmlns:r="http://schemas.openxmlformats.org/officeDocument/2006/relationships" id="256" r:id="R2b0135540d144afb"/>
    <p:sldId xmlns:r="http://schemas.openxmlformats.org/officeDocument/2006/relationships" id="257" r:id="Rf75b899308194be5"/>
    <p:sldId xmlns:r="http://schemas.openxmlformats.org/officeDocument/2006/relationships" id="258" r:id="Rc172a845595c4edd"/>
    <p:sldId xmlns:r="http://schemas.openxmlformats.org/officeDocument/2006/relationships" id="259" r:id="R650dc93dc01a48cf"/>
    <p:sldId xmlns:r="http://schemas.openxmlformats.org/officeDocument/2006/relationships" id="260" r:id="Rdd636209f2a14fb2"/>
    <p:sldId xmlns:r="http://schemas.openxmlformats.org/officeDocument/2006/relationships" id="261" r:id="Rb883568c46964b06"/>
    <p:sldId xmlns:r="http://schemas.openxmlformats.org/officeDocument/2006/relationships" id="262" r:id="R96f0c6425c14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5a4316eba41f2" /><Relationship Type="http://schemas.openxmlformats.org/officeDocument/2006/relationships/slide" Target="/ppt/slides/slide1.xml" Id="R2b0135540d144afb" /><Relationship Type="http://schemas.openxmlformats.org/officeDocument/2006/relationships/slide" Target="/ppt/slides/slide2.xml" Id="Rf75b899308194be5" /><Relationship Type="http://schemas.openxmlformats.org/officeDocument/2006/relationships/slide" Target="/ppt/slides/slide3.xml" Id="Rc172a845595c4edd" /><Relationship Type="http://schemas.openxmlformats.org/officeDocument/2006/relationships/slide" Target="/ppt/slides/slide4.xml" Id="R650dc93dc01a48cf" /><Relationship Type="http://schemas.openxmlformats.org/officeDocument/2006/relationships/slide" Target="/ppt/slides/slide5.xml" Id="Rdd636209f2a14fb2" /><Relationship Type="http://schemas.openxmlformats.org/officeDocument/2006/relationships/slide" Target="/ppt/slides/slide6.xml" Id="Rb883568c46964b06" /><Relationship Type="http://schemas.openxmlformats.org/officeDocument/2006/relationships/slide" Target="/ppt/slides/slide7.xml" Id="R96f0c6425c14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0e9d7ba25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813ccc6e4286" /><Relationship Type="http://schemas.openxmlformats.org/officeDocument/2006/relationships/theme" Target="/ppt/slideMasters/theme/theme1.xml" Id="Rd2ab923c8700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9813ccc6e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24126bc8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4a0e577d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95e7232c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6714671d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21b93d6c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00560626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f0566dee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