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e5c8d4e33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37802b9a24a5b"/>
  </p:sldMasterIdLst>
  <p:sldIdLst>
    <p:sldId xmlns:r="http://schemas.openxmlformats.org/officeDocument/2006/relationships" id="256" r:id="R675769085ae54294"/>
    <p:sldId xmlns:r="http://schemas.openxmlformats.org/officeDocument/2006/relationships" id="257" r:id="R0d5dee12709c4819"/>
    <p:sldId xmlns:r="http://schemas.openxmlformats.org/officeDocument/2006/relationships" id="258" r:id="Rf19cc4e763ac4f28"/>
    <p:sldId xmlns:r="http://schemas.openxmlformats.org/officeDocument/2006/relationships" id="259" r:id="R2e8d99f7eff248f1"/>
    <p:sldId xmlns:r="http://schemas.openxmlformats.org/officeDocument/2006/relationships" id="260" r:id="Re1892180f09a4f33"/>
    <p:sldId xmlns:r="http://schemas.openxmlformats.org/officeDocument/2006/relationships" id="261" r:id="R90ce7fb287804f46"/>
    <p:sldId xmlns:r="http://schemas.openxmlformats.org/officeDocument/2006/relationships" id="262" r:id="R9d809be21d23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37802b9a24a5b" /><Relationship Type="http://schemas.openxmlformats.org/officeDocument/2006/relationships/slide" Target="/ppt/slides/slide1.xml" Id="R675769085ae54294" /><Relationship Type="http://schemas.openxmlformats.org/officeDocument/2006/relationships/slide" Target="/ppt/slides/slide2.xml" Id="R0d5dee12709c4819" /><Relationship Type="http://schemas.openxmlformats.org/officeDocument/2006/relationships/slide" Target="/ppt/slides/slide3.xml" Id="Rf19cc4e763ac4f28" /><Relationship Type="http://schemas.openxmlformats.org/officeDocument/2006/relationships/slide" Target="/ppt/slides/slide4.xml" Id="R2e8d99f7eff248f1" /><Relationship Type="http://schemas.openxmlformats.org/officeDocument/2006/relationships/slide" Target="/ppt/slides/slide5.xml" Id="Re1892180f09a4f33" /><Relationship Type="http://schemas.openxmlformats.org/officeDocument/2006/relationships/slide" Target="/ppt/slides/slide6.xml" Id="R90ce7fb287804f46" /><Relationship Type="http://schemas.openxmlformats.org/officeDocument/2006/relationships/slide" Target="/ppt/slides/slide7.xml" Id="R9d809be21d23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071b33c4f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bb54a68b94a34" /><Relationship Type="http://schemas.openxmlformats.org/officeDocument/2006/relationships/theme" Target="/ppt/slideMasters/theme/theme1.xml" Id="R23c63293b533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bb54a68b9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428f16e1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bde0bf7f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ef4b1b24f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299cac8d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63f35523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fd0beaf0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bed26de8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