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21f3dcfc6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024a462314d96"/>
  </p:sldMasterIdLst>
  <p:sldIdLst>
    <p:sldId xmlns:r="http://schemas.openxmlformats.org/officeDocument/2006/relationships" id="256" r:id="R2862e17b4eff47e0"/>
    <p:sldId xmlns:r="http://schemas.openxmlformats.org/officeDocument/2006/relationships" id="257" r:id="R17e8395a434f463a"/>
    <p:sldId xmlns:r="http://schemas.openxmlformats.org/officeDocument/2006/relationships" id="258" r:id="R98b5e42b101841c8"/>
    <p:sldId xmlns:r="http://schemas.openxmlformats.org/officeDocument/2006/relationships" id="259" r:id="R3a251afb3b88498e"/>
    <p:sldId xmlns:r="http://schemas.openxmlformats.org/officeDocument/2006/relationships" id="260" r:id="R18ed7cb47bd64956"/>
    <p:sldId xmlns:r="http://schemas.openxmlformats.org/officeDocument/2006/relationships" id="261" r:id="R040ed93f8ea94189"/>
    <p:sldId xmlns:r="http://schemas.openxmlformats.org/officeDocument/2006/relationships" id="262" r:id="Raca29865f441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024a462314d96" /><Relationship Type="http://schemas.openxmlformats.org/officeDocument/2006/relationships/slide" Target="/ppt/slides/slide1.xml" Id="R2862e17b4eff47e0" /><Relationship Type="http://schemas.openxmlformats.org/officeDocument/2006/relationships/slide" Target="/ppt/slides/slide2.xml" Id="R17e8395a434f463a" /><Relationship Type="http://schemas.openxmlformats.org/officeDocument/2006/relationships/slide" Target="/ppt/slides/slide3.xml" Id="R98b5e42b101841c8" /><Relationship Type="http://schemas.openxmlformats.org/officeDocument/2006/relationships/slide" Target="/ppt/slides/slide4.xml" Id="R3a251afb3b88498e" /><Relationship Type="http://schemas.openxmlformats.org/officeDocument/2006/relationships/slide" Target="/ppt/slides/slide5.xml" Id="R18ed7cb47bd64956" /><Relationship Type="http://schemas.openxmlformats.org/officeDocument/2006/relationships/slide" Target="/ppt/slides/slide6.xml" Id="R040ed93f8ea94189" /><Relationship Type="http://schemas.openxmlformats.org/officeDocument/2006/relationships/slide" Target="/ppt/slides/slide7.xml" Id="Raca29865f441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bcf56633d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b07cd76394e01" /><Relationship Type="http://schemas.openxmlformats.org/officeDocument/2006/relationships/theme" Target="/ppt/slideMasters/theme/theme1.xml" Id="Rad5acbe8b0af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b07cd7639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a597fc0b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114750e58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64b7449e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e9a2aba6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053578f3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1ceacfc21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431856db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