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ca5302495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ecc57424b14f61"/>
  </p:sldMasterIdLst>
  <p:sldIdLst>
    <p:sldId xmlns:r="http://schemas.openxmlformats.org/officeDocument/2006/relationships" id="256" r:id="R848ff69535c04b5b"/>
    <p:sldId xmlns:r="http://schemas.openxmlformats.org/officeDocument/2006/relationships" id="257" r:id="Ra5951c638e4d408b"/>
    <p:sldId xmlns:r="http://schemas.openxmlformats.org/officeDocument/2006/relationships" id="258" r:id="Rf7cdf07326454ef8"/>
    <p:sldId xmlns:r="http://schemas.openxmlformats.org/officeDocument/2006/relationships" id="259" r:id="Rb29ca6af08474c11"/>
    <p:sldId xmlns:r="http://schemas.openxmlformats.org/officeDocument/2006/relationships" id="260" r:id="R07db3e03d44c4aad"/>
    <p:sldId xmlns:r="http://schemas.openxmlformats.org/officeDocument/2006/relationships" id="261" r:id="R470fb5b5246d42f1"/>
    <p:sldId xmlns:r="http://schemas.openxmlformats.org/officeDocument/2006/relationships" id="262" r:id="R61db3abc0e354c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cc57424b14f61" /><Relationship Type="http://schemas.openxmlformats.org/officeDocument/2006/relationships/slide" Target="/ppt/slides/slide1.xml" Id="R848ff69535c04b5b" /><Relationship Type="http://schemas.openxmlformats.org/officeDocument/2006/relationships/slide" Target="/ppt/slides/slide2.xml" Id="Ra5951c638e4d408b" /><Relationship Type="http://schemas.openxmlformats.org/officeDocument/2006/relationships/slide" Target="/ppt/slides/slide3.xml" Id="Rf7cdf07326454ef8" /><Relationship Type="http://schemas.openxmlformats.org/officeDocument/2006/relationships/slide" Target="/ppt/slides/slide4.xml" Id="Rb29ca6af08474c11" /><Relationship Type="http://schemas.openxmlformats.org/officeDocument/2006/relationships/slide" Target="/ppt/slides/slide5.xml" Id="R07db3e03d44c4aad" /><Relationship Type="http://schemas.openxmlformats.org/officeDocument/2006/relationships/slide" Target="/ppt/slides/slide6.xml" Id="R470fb5b5246d42f1" /><Relationship Type="http://schemas.openxmlformats.org/officeDocument/2006/relationships/slide" Target="/ppt/slides/slide7.xml" Id="R61db3abc0e354c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4d6b2f7fd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aa949140f4a86" /><Relationship Type="http://schemas.openxmlformats.org/officeDocument/2006/relationships/theme" Target="/ppt/slideMasters/theme/theme1.xml" Id="Rd97b74c5a93c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aa949140f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e6903708947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a895128c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f7d2768d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f06474129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0a3d8d7bd49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8e7683ba44e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e83a7331d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REVISJON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10 791 232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5 870 681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7 124 157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WULFF YTREDAL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ANDREASSEN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DØRUM LILLEBAKK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994 613 413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