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3b6620c0f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d17e6585c466f"/>
  </p:sldMasterIdLst>
  <p:sldIdLst>
    <p:sldId xmlns:r="http://schemas.openxmlformats.org/officeDocument/2006/relationships" id="256" r:id="R610f6704beea4df3"/>
    <p:sldId xmlns:r="http://schemas.openxmlformats.org/officeDocument/2006/relationships" id="257" r:id="Rcdec7e896072450f"/>
    <p:sldId xmlns:r="http://schemas.openxmlformats.org/officeDocument/2006/relationships" id="258" r:id="Rce415b2ede91412a"/>
    <p:sldId xmlns:r="http://schemas.openxmlformats.org/officeDocument/2006/relationships" id="259" r:id="Re8d8d3af3dfd46a3"/>
    <p:sldId xmlns:r="http://schemas.openxmlformats.org/officeDocument/2006/relationships" id="260" r:id="R8094a35d0ce049bc"/>
    <p:sldId xmlns:r="http://schemas.openxmlformats.org/officeDocument/2006/relationships" id="261" r:id="Re0d6925102b94835"/>
    <p:sldId xmlns:r="http://schemas.openxmlformats.org/officeDocument/2006/relationships" id="262" r:id="R2e71e1f060f9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d17e6585c466f" /><Relationship Type="http://schemas.openxmlformats.org/officeDocument/2006/relationships/slide" Target="/ppt/slides/slide1.xml" Id="R610f6704beea4df3" /><Relationship Type="http://schemas.openxmlformats.org/officeDocument/2006/relationships/slide" Target="/ppt/slides/slide2.xml" Id="Rcdec7e896072450f" /><Relationship Type="http://schemas.openxmlformats.org/officeDocument/2006/relationships/slide" Target="/ppt/slides/slide3.xml" Id="Rce415b2ede91412a" /><Relationship Type="http://schemas.openxmlformats.org/officeDocument/2006/relationships/slide" Target="/ppt/slides/slide4.xml" Id="Re8d8d3af3dfd46a3" /><Relationship Type="http://schemas.openxmlformats.org/officeDocument/2006/relationships/slide" Target="/ppt/slides/slide5.xml" Id="R8094a35d0ce049bc" /><Relationship Type="http://schemas.openxmlformats.org/officeDocument/2006/relationships/slide" Target="/ppt/slides/slide6.xml" Id="Re0d6925102b94835" /><Relationship Type="http://schemas.openxmlformats.org/officeDocument/2006/relationships/slide" Target="/ppt/slides/slide7.xml" Id="R2e71e1f060f9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a21424b48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38dac61ed4421" /><Relationship Type="http://schemas.openxmlformats.org/officeDocument/2006/relationships/theme" Target="/ppt/slideMasters/theme/theme1.xml" Id="Rdc9d348b1085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38dac61ed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12a61e1c0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2eaf87dc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6448b564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02ab158f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88f52bf1d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7976dbe77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2775a150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