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134b65795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69cf85d644425"/>
  </p:sldMasterIdLst>
  <p:sldIdLst>
    <p:sldId xmlns:r="http://schemas.openxmlformats.org/officeDocument/2006/relationships" id="256" r:id="R74be4d5a6d9649fb"/>
    <p:sldId xmlns:r="http://schemas.openxmlformats.org/officeDocument/2006/relationships" id="257" r:id="R209e26a10f0f4c75"/>
    <p:sldId xmlns:r="http://schemas.openxmlformats.org/officeDocument/2006/relationships" id="258" r:id="R339cc2577d04438a"/>
    <p:sldId xmlns:r="http://schemas.openxmlformats.org/officeDocument/2006/relationships" id="259" r:id="R03c322d361634b66"/>
    <p:sldId xmlns:r="http://schemas.openxmlformats.org/officeDocument/2006/relationships" id="260" r:id="R6e5e2bac8ef247a2"/>
    <p:sldId xmlns:r="http://schemas.openxmlformats.org/officeDocument/2006/relationships" id="261" r:id="R9d3d17c33df84faf"/>
    <p:sldId xmlns:r="http://schemas.openxmlformats.org/officeDocument/2006/relationships" id="262" r:id="R0de0dc48c93a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69cf85d644425" /><Relationship Type="http://schemas.openxmlformats.org/officeDocument/2006/relationships/slide" Target="/ppt/slides/slide1.xml" Id="R74be4d5a6d9649fb" /><Relationship Type="http://schemas.openxmlformats.org/officeDocument/2006/relationships/slide" Target="/ppt/slides/slide2.xml" Id="R209e26a10f0f4c75" /><Relationship Type="http://schemas.openxmlformats.org/officeDocument/2006/relationships/slide" Target="/ppt/slides/slide3.xml" Id="R339cc2577d04438a" /><Relationship Type="http://schemas.openxmlformats.org/officeDocument/2006/relationships/slide" Target="/ppt/slides/slide4.xml" Id="R03c322d361634b66" /><Relationship Type="http://schemas.openxmlformats.org/officeDocument/2006/relationships/slide" Target="/ppt/slides/slide5.xml" Id="R6e5e2bac8ef247a2" /><Relationship Type="http://schemas.openxmlformats.org/officeDocument/2006/relationships/slide" Target="/ppt/slides/slide6.xml" Id="R9d3d17c33df84faf" /><Relationship Type="http://schemas.openxmlformats.org/officeDocument/2006/relationships/slide" Target="/ppt/slides/slide7.xml" Id="R0de0dc48c93a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8f325753a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ab83c7f8460b" /><Relationship Type="http://schemas.openxmlformats.org/officeDocument/2006/relationships/theme" Target="/ppt/slideMasters/theme/theme1.xml" Id="R28e26e435a4e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8ab83c7f8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77698349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9b7a2569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a750ce42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9b8131c2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aadded41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c5c6ce0a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f438dbda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