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ca664ec0aa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45b0ecaad475f"/>
  </p:sldMasterIdLst>
  <p:sldIdLst>
    <p:sldId xmlns:r="http://schemas.openxmlformats.org/officeDocument/2006/relationships" id="256" r:id="Rb3d9b86d14714263"/>
    <p:sldId xmlns:r="http://schemas.openxmlformats.org/officeDocument/2006/relationships" id="257" r:id="R60bf7baff6e4404a"/>
    <p:sldId xmlns:r="http://schemas.openxmlformats.org/officeDocument/2006/relationships" id="258" r:id="Rebef72e2b2c14c3c"/>
    <p:sldId xmlns:r="http://schemas.openxmlformats.org/officeDocument/2006/relationships" id="259" r:id="Ree6b35e0587447ff"/>
    <p:sldId xmlns:r="http://schemas.openxmlformats.org/officeDocument/2006/relationships" id="260" r:id="R2a61786e68794a3e"/>
    <p:sldId xmlns:r="http://schemas.openxmlformats.org/officeDocument/2006/relationships" id="261" r:id="Rd5794b207fac4323"/>
    <p:sldId xmlns:r="http://schemas.openxmlformats.org/officeDocument/2006/relationships" id="262" r:id="Re818d578abf8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45b0ecaad475f" /><Relationship Type="http://schemas.openxmlformats.org/officeDocument/2006/relationships/slide" Target="/ppt/slides/slide1.xml" Id="Rb3d9b86d14714263" /><Relationship Type="http://schemas.openxmlformats.org/officeDocument/2006/relationships/slide" Target="/ppt/slides/slide2.xml" Id="R60bf7baff6e4404a" /><Relationship Type="http://schemas.openxmlformats.org/officeDocument/2006/relationships/slide" Target="/ppt/slides/slide3.xml" Id="Rebef72e2b2c14c3c" /><Relationship Type="http://schemas.openxmlformats.org/officeDocument/2006/relationships/slide" Target="/ppt/slides/slide4.xml" Id="Ree6b35e0587447ff" /><Relationship Type="http://schemas.openxmlformats.org/officeDocument/2006/relationships/slide" Target="/ppt/slides/slide5.xml" Id="R2a61786e68794a3e" /><Relationship Type="http://schemas.openxmlformats.org/officeDocument/2006/relationships/slide" Target="/ppt/slides/slide6.xml" Id="Rd5794b207fac4323" /><Relationship Type="http://schemas.openxmlformats.org/officeDocument/2006/relationships/slide" Target="/ppt/slides/slide7.xml" Id="Re818d578abf8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94b32089af42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f6ce3c3dc46a4" /><Relationship Type="http://schemas.openxmlformats.org/officeDocument/2006/relationships/theme" Target="/ppt/slideMasters/theme/theme1.xml" Id="R3aa6e6043ec447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4f6ce3c3dc46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b8f22dd7146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7cfac243d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7972c89384b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8ba4f8aec4e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04754f910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d748c1f5a46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a09e044b84a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LOT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8 812 751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12 288 763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12 288 763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OVE TAUTRA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Tautra, Hartmanns 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994 512 005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LOT HOLDING AS</a:t>
            </a:r>
          </a:p>
        </p:txBody>
      </p:sp>
    </p:spTree>
  </p:cSld>
  <p:clrMapOvr>
    <a:masterClrMapping xmlns:a="http://schemas.openxmlformats.org/drawingml/2006/main"/>
  </p:clrMapOvr>
</p:sld>
</file>