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02f0fb43ab41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fb53c7192b42ab"/>
  </p:sldMasterIdLst>
  <p:sldIdLst>
    <p:sldId xmlns:r="http://schemas.openxmlformats.org/officeDocument/2006/relationships" id="256" r:id="R10462bec8391470a"/>
    <p:sldId xmlns:r="http://schemas.openxmlformats.org/officeDocument/2006/relationships" id="257" r:id="Rb8376ad809d643fd"/>
    <p:sldId xmlns:r="http://schemas.openxmlformats.org/officeDocument/2006/relationships" id="258" r:id="R3eb7b6b81a124dba"/>
    <p:sldId xmlns:r="http://schemas.openxmlformats.org/officeDocument/2006/relationships" id="259" r:id="Rb8e64900364a4b94"/>
    <p:sldId xmlns:r="http://schemas.openxmlformats.org/officeDocument/2006/relationships" id="260" r:id="R537aa3365d64422d"/>
    <p:sldId xmlns:r="http://schemas.openxmlformats.org/officeDocument/2006/relationships" id="261" r:id="R0daff4cec464492b"/>
    <p:sldId xmlns:r="http://schemas.openxmlformats.org/officeDocument/2006/relationships" id="262" r:id="R047c7a720429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b53c7192b42ab" /><Relationship Type="http://schemas.openxmlformats.org/officeDocument/2006/relationships/slide" Target="/ppt/slides/slide1.xml" Id="R10462bec8391470a" /><Relationship Type="http://schemas.openxmlformats.org/officeDocument/2006/relationships/slide" Target="/ppt/slides/slide2.xml" Id="Rb8376ad809d643fd" /><Relationship Type="http://schemas.openxmlformats.org/officeDocument/2006/relationships/slide" Target="/ppt/slides/slide3.xml" Id="R3eb7b6b81a124dba" /><Relationship Type="http://schemas.openxmlformats.org/officeDocument/2006/relationships/slide" Target="/ppt/slides/slide4.xml" Id="Rb8e64900364a4b94" /><Relationship Type="http://schemas.openxmlformats.org/officeDocument/2006/relationships/slide" Target="/ppt/slides/slide5.xml" Id="R537aa3365d64422d" /><Relationship Type="http://schemas.openxmlformats.org/officeDocument/2006/relationships/slide" Target="/ppt/slides/slide6.xml" Id="R0daff4cec464492b" /><Relationship Type="http://schemas.openxmlformats.org/officeDocument/2006/relationships/slide" Target="/ppt/slides/slide7.xml" Id="R047c7a720429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adb174bad48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1567642d64e15" /><Relationship Type="http://schemas.openxmlformats.org/officeDocument/2006/relationships/theme" Target="/ppt/slideMasters/theme/theme1.xml" Id="Rfd73a4effe7644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31567642d64e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3ae7ed54243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e921f384546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b183415e64d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e79e0ad4a4d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51b934eed49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74af5e8f041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eec70c7534d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3 063 242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420 259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BORGE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marius@borgerevisjon.no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994 503 235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