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7c62d1bec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a9e946a234ae9"/>
  </p:sldMasterIdLst>
  <p:sldIdLst>
    <p:sldId xmlns:r="http://schemas.openxmlformats.org/officeDocument/2006/relationships" id="256" r:id="R453387ba81624b87"/>
    <p:sldId xmlns:r="http://schemas.openxmlformats.org/officeDocument/2006/relationships" id="257" r:id="R192bf9144d6e4681"/>
    <p:sldId xmlns:r="http://schemas.openxmlformats.org/officeDocument/2006/relationships" id="258" r:id="R52982b292ed246da"/>
    <p:sldId xmlns:r="http://schemas.openxmlformats.org/officeDocument/2006/relationships" id="259" r:id="R92e239348f7e4a36"/>
    <p:sldId xmlns:r="http://schemas.openxmlformats.org/officeDocument/2006/relationships" id="260" r:id="R00e70301a30b4871"/>
    <p:sldId xmlns:r="http://schemas.openxmlformats.org/officeDocument/2006/relationships" id="261" r:id="Rf0bfe0ac909941c1"/>
    <p:sldId xmlns:r="http://schemas.openxmlformats.org/officeDocument/2006/relationships" id="262" r:id="Rab7caaecdab5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a9e946a234ae9" /><Relationship Type="http://schemas.openxmlformats.org/officeDocument/2006/relationships/slide" Target="/ppt/slides/slide1.xml" Id="R453387ba81624b87" /><Relationship Type="http://schemas.openxmlformats.org/officeDocument/2006/relationships/slide" Target="/ppt/slides/slide2.xml" Id="R192bf9144d6e4681" /><Relationship Type="http://schemas.openxmlformats.org/officeDocument/2006/relationships/slide" Target="/ppt/slides/slide3.xml" Id="R52982b292ed246da" /><Relationship Type="http://schemas.openxmlformats.org/officeDocument/2006/relationships/slide" Target="/ppt/slides/slide4.xml" Id="R92e239348f7e4a36" /><Relationship Type="http://schemas.openxmlformats.org/officeDocument/2006/relationships/slide" Target="/ppt/slides/slide5.xml" Id="R00e70301a30b4871" /><Relationship Type="http://schemas.openxmlformats.org/officeDocument/2006/relationships/slide" Target="/ppt/slides/slide6.xml" Id="Rf0bfe0ac909941c1" /><Relationship Type="http://schemas.openxmlformats.org/officeDocument/2006/relationships/slide" Target="/ppt/slides/slide7.xml" Id="Rab7caaecdab5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6adb1c4ec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064223e844448" /><Relationship Type="http://schemas.openxmlformats.org/officeDocument/2006/relationships/theme" Target="/ppt/slideMasters/theme/theme1.xml" Id="R6b0cbd401278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064223e84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300f26dc2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48e8b016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33a3cf6f1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0faabe03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c33272948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876457871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dc1f2f62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11 624 828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994 476 122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