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d9342f62b646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47f35c46ca469c"/>
  </p:sldMasterIdLst>
  <p:sldIdLst>
    <p:sldId xmlns:r="http://schemas.openxmlformats.org/officeDocument/2006/relationships" id="256" r:id="R324c6b0b579a4efe"/>
    <p:sldId xmlns:r="http://schemas.openxmlformats.org/officeDocument/2006/relationships" id="257" r:id="R286ce5f334ec4047"/>
    <p:sldId xmlns:r="http://schemas.openxmlformats.org/officeDocument/2006/relationships" id="258" r:id="R873eeb50378c4f8e"/>
    <p:sldId xmlns:r="http://schemas.openxmlformats.org/officeDocument/2006/relationships" id="259" r:id="R76ffa18e5d664046"/>
    <p:sldId xmlns:r="http://schemas.openxmlformats.org/officeDocument/2006/relationships" id="260" r:id="Rc07cb57c24e54e6b"/>
    <p:sldId xmlns:r="http://schemas.openxmlformats.org/officeDocument/2006/relationships" id="261" r:id="R270aead424944459"/>
    <p:sldId xmlns:r="http://schemas.openxmlformats.org/officeDocument/2006/relationships" id="262" r:id="R64420479816d48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47f35c46ca469c" /><Relationship Type="http://schemas.openxmlformats.org/officeDocument/2006/relationships/slide" Target="/ppt/slides/slide1.xml" Id="R324c6b0b579a4efe" /><Relationship Type="http://schemas.openxmlformats.org/officeDocument/2006/relationships/slide" Target="/ppt/slides/slide2.xml" Id="R286ce5f334ec4047" /><Relationship Type="http://schemas.openxmlformats.org/officeDocument/2006/relationships/slide" Target="/ppt/slides/slide3.xml" Id="R873eeb50378c4f8e" /><Relationship Type="http://schemas.openxmlformats.org/officeDocument/2006/relationships/slide" Target="/ppt/slides/slide4.xml" Id="R76ffa18e5d664046" /><Relationship Type="http://schemas.openxmlformats.org/officeDocument/2006/relationships/slide" Target="/ppt/slides/slide5.xml" Id="Rc07cb57c24e54e6b" /><Relationship Type="http://schemas.openxmlformats.org/officeDocument/2006/relationships/slide" Target="/ppt/slides/slide6.xml" Id="R270aead424944459" /><Relationship Type="http://schemas.openxmlformats.org/officeDocument/2006/relationships/slide" Target="/ppt/slides/slide7.xml" Id="R64420479816d48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ec6ad7766e4b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5e03dccd14b65" /><Relationship Type="http://schemas.openxmlformats.org/officeDocument/2006/relationships/theme" Target="/ppt/slideMasters/theme/theme1.xml" Id="R7ecfb7d6538c4d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e5e03dccd14b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573bde97746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2882ac0f148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8163e4a6d48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89366680146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6624a16244c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40dbaaec346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533e1d3f445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LOOP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LOOP 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−343 443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2 861 571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3 834 332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3 966 499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ØSTMO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Tyslevveien 65A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www.loopventures.no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994 395 807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VENTURES AS</a:t>
            </a:r>
          </a:p>
        </p:txBody>
      </p:sp>
    </p:spTree>
  </p:cSld>
  <p:clrMapOvr>
    <a:masterClrMapping xmlns:a="http://schemas.openxmlformats.org/drawingml/2006/main"/>
  </p:clrMapOvr>
</p:sld>
</file>