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6bea3069d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8be994a8c4f22"/>
  </p:sldMasterIdLst>
  <p:sldIdLst>
    <p:sldId xmlns:r="http://schemas.openxmlformats.org/officeDocument/2006/relationships" id="256" r:id="Ra443ecee2d914810"/>
    <p:sldId xmlns:r="http://schemas.openxmlformats.org/officeDocument/2006/relationships" id="257" r:id="R9beabab9c4d94b85"/>
    <p:sldId xmlns:r="http://schemas.openxmlformats.org/officeDocument/2006/relationships" id="258" r:id="R30fbcc575a1d40a4"/>
    <p:sldId xmlns:r="http://schemas.openxmlformats.org/officeDocument/2006/relationships" id="259" r:id="Ra7d05b4598db4912"/>
    <p:sldId xmlns:r="http://schemas.openxmlformats.org/officeDocument/2006/relationships" id="260" r:id="Rfca20d1dce4246d0"/>
    <p:sldId xmlns:r="http://schemas.openxmlformats.org/officeDocument/2006/relationships" id="261" r:id="Re8f652899eb3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8be994a8c4f22" /><Relationship Type="http://schemas.openxmlformats.org/officeDocument/2006/relationships/slide" Target="/ppt/slides/slide1.xml" Id="Ra443ecee2d914810" /><Relationship Type="http://schemas.openxmlformats.org/officeDocument/2006/relationships/slide" Target="/ppt/slides/slide2.xml" Id="R9beabab9c4d94b85" /><Relationship Type="http://schemas.openxmlformats.org/officeDocument/2006/relationships/slide" Target="/ppt/slides/slide3.xml" Id="R30fbcc575a1d40a4" /><Relationship Type="http://schemas.openxmlformats.org/officeDocument/2006/relationships/slide" Target="/ppt/slides/slide4.xml" Id="Ra7d05b4598db4912" /><Relationship Type="http://schemas.openxmlformats.org/officeDocument/2006/relationships/slide" Target="/ppt/slides/slide5.xml" Id="Rfca20d1dce4246d0" /><Relationship Type="http://schemas.openxmlformats.org/officeDocument/2006/relationships/slide" Target="/ppt/slides/slide6.xml" Id="Re8f652899eb3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a272b8f3e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0bce3c1f4d07" /><Relationship Type="http://schemas.openxmlformats.org/officeDocument/2006/relationships/theme" Target="/ppt/slideMasters/theme/theme1.xml" Id="Rb505d376dc28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50bce3c1f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e36acaa3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0d72b789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4715bf99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89f9b19e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00afd36b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904b8b30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