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f7bf424054f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f7d621ed4a4d12"/>
  </p:sldMasterIdLst>
  <p:sldIdLst>
    <p:sldId xmlns:r="http://schemas.openxmlformats.org/officeDocument/2006/relationships" id="256" r:id="R40660eef8e7c470a"/>
    <p:sldId xmlns:r="http://schemas.openxmlformats.org/officeDocument/2006/relationships" id="257" r:id="Rd162c95cd21c4916"/>
    <p:sldId xmlns:r="http://schemas.openxmlformats.org/officeDocument/2006/relationships" id="258" r:id="R476564bf5d434322"/>
    <p:sldId xmlns:r="http://schemas.openxmlformats.org/officeDocument/2006/relationships" id="259" r:id="Red41884637b04a33"/>
    <p:sldId xmlns:r="http://schemas.openxmlformats.org/officeDocument/2006/relationships" id="260" r:id="Re7b5a00c9ac44afd"/>
    <p:sldId xmlns:r="http://schemas.openxmlformats.org/officeDocument/2006/relationships" id="261" r:id="R4f4fd1d9ac18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7d621ed4a4d12" /><Relationship Type="http://schemas.openxmlformats.org/officeDocument/2006/relationships/slide" Target="/ppt/slides/slide1.xml" Id="R40660eef8e7c470a" /><Relationship Type="http://schemas.openxmlformats.org/officeDocument/2006/relationships/slide" Target="/ppt/slides/slide2.xml" Id="Rd162c95cd21c4916" /><Relationship Type="http://schemas.openxmlformats.org/officeDocument/2006/relationships/slide" Target="/ppt/slides/slide3.xml" Id="R476564bf5d434322" /><Relationship Type="http://schemas.openxmlformats.org/officeDocument/2006/relationships/slide" Target="/ppt/slides/slide4.xml" Id="Red41884637b04a33" /><Relationship Type="http://schemas.openxmlformats.org/officeDocument/2006/relationships/slide" Target="/ppt/slides/slide5.xml" Id="Re7b5a00c9ac44afd" /><Relationship Type="http://schemas.openxmlformats.org/officeDocument/2006/relationships/slide" Target="/ppt/slides/slide6.xml" Id="R4f4fd1d9ac18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ff4e33faa41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7d7259541466c" /><Relationship Type="http://schemas.openxmlformats.org/officeDocument/2006/relationships/theme" Target="/ppt/slideMasters/theme/theme1.xml" Id="Rf533bc052da3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7d7259541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a9929edf748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f2f8847754f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cb03a0d284c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1b3040ea641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126e2c3a4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4e42e040d40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OLSSON &amp; CO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