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b250cc81f24f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5f5b1f3e0f45c0"/>
  </p:sldMasterIdLst>
  <p:sldIdLst>
    <p:sldId xmlns:r="http://schemas.openxmlformats.org/officeDocument/2006/relationships" id="256" r:id="R3c12da293cc443e7"/>
    <p:sldId xmlns:r="http://schemas.openxmlformats.org/officeDocument/2006/relationships" id="257" r:id="R3a8c77f84c904941"/>
    <p:sldId xmlns:r="http://schemas.openxmlformats.org/officeDocument/2006/relationships" id="258" r:id="Red903ecb40ab4555"/>
    <p:sldId xmlns:r="http://schemas.openxmlformats.org/officeDocument/2006/relationships" id="259" r:id="Rb1571007883b443f"/>
    <p:sldId xmlns:r="http://schemas.openxmlformats.org/officeDocument/2006/relationships" id="260" r:id="Ra5c64ada1b0b447c"/>
    <p:sldId xmlns:r="http://schemas.openxmlformats.org/officeDocument/2006/relationships" id="261" r:id="Rd0da1ac63aff401a"/>
    <p:sldId xmlns:r="http://schemas.openxmlformats.org/officeDocument/2006/relationships" id="262" r:id="R9a89b15d769246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5f5b1f3e0f45c0" /><Relationship Type="http://schemas.openxmlformats.org/officeDocument/2006/relationships/slide" Target="/ppt/slides/slide1.xml" Id="R3c12da293cc443e7" /><Relationship Type="http://schemas.openxmlformats.org/officeDocument/2006/relationships/slide" Target="/ppt/slides/slide2.xml" Id="R3a8c77f84c904941" /><Relationship Type="http://schemas.openxmlformats.org/officeDocument/2006/relationships/slide" Target="/ppt/slides/slide3.xml" Id="Red903ecb40ab4555" /><Relationship Type="http://schemas.openxmlformats.org/officeDocument/2006/relationships/slide" Target="/ppt/slides/slide4.xml" Id="Rb1571007883b443f" /><Relationship Type="http://schemas.openxmlformats.org/officeDocument/2006/relationships/slide" Target="/ppt/slides/slide5.xml" Id="Ra5c64ada1b0b447c" /><Relationship Type="http://schemas.openxmlformats.org/officeDocument/2006/relationships/slide" Target="/ppt/slides/slide6.xml" Id="Rd0da1ac63aff401a" /><Relationship Type="http://schemas.openxmlformats.org/officeDocument/2006/relationships/slide" Target="/ppt/slides/slide7.xml" Id="R9a89b15d769246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ce72a1bf4346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d412fcb804db9" /><Relationship Type="http://schemas.openxmlformats.org/officeDocument/2006/relationships/theme" Target="/ppt/slideMasters/theme/theme1.xml" Id="R6c6b89a7f18d46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bd412fcb804d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e1a7b28c641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d633fbd584a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fda2e00b440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2ff5674dd4b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a8a0be65f47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76156dff043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e6673793849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3 678 941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24 429 452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24 432 651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HAMMERÅS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Aasgaards gate 20C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terje@idrettsbarnehage.no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994 241 605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