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e81308c7d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b81fc12f04df8"/>
  </p:sldMasterIdLst>
  <p:sldIdLst>
    <p:sldId xmlns:r="http://schemas.openxmlformats.org/officeDocument/2006/relationships" id="256" r:id="Rd3ece76470914692"/>
    <p:sldId xmlns:r="http://schemas.openxmlformats.org/officeDocument/2006/relationships" id="257" r:id="Re7f2fe19045f49f5"/>
    <p:sldId xmlns:r="http://schemas.openxmlformats.org/officeDocument/2006/relationships" id="258" r:id="R1c824d2220d04432"/>
    <p:sldId xmlns:r="http://schemas.openxmlformats.org/officeDocument/2006/relationships" id="259" r:id="R8cd83aa94bd54d78"/>
    <p:sldId xmlns:r="http://schemas.openxmlformats.org/officeDocument/2006/relationships" id="260" r:id="Ra423174a9d66488e"/>
    <p:sldId xmlns:r="http://schemas.openxmlformats.org/officeDocument/2006/relationships" id="261" r:id="Rcaeda9bfab864f11"/>
    <p:sldId xmlns:r="http://schemas.openxmlformats.org/officeDocument/2006/relationships" id="262" r:id="R1f014069f8d3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b81fc12f04df8" /><Relationship Type="http://schemas.openxmlformats.org/officeDocument/2006/relationships/slide" Target="/ppt/slides/slide1.xml" Id="Rd3ece76470914692" /><Relationship Type="http://schemas.openxmlformats.org/officeDocument/2006/relationships/slide" Target="/ppt/slides/slide2.xml" Id="Re7f2fe19045f49f5" /><Relationship Type="http://schemas.openxmlformats.org/officeDocument/2006/relationships/slide" Target="/ppt/slides/slide3.xml" Id="R1c824d2220d04432" /><Relationship Type="http://schemas.openxmlformats.org/officeDocument/2006/relationships/slide" Target="/ppt/slides/slide4.xml" Id="R8cd83aa94bd54d78" /><Relationship Type="http://schemas.openxmlformats.org/officeDocument/2006/relationships/slide" Target="/ppt/slides/slide5.xml" Id="Ra423174a9d66488e" /><Relationship Type="http://schemas.openxmlformats.org/officeDocument/2006/relationships/slide" Target="/ppt/slides/slide6.xml" Id="Rcaeda9bfab864f11" /><Relationship Type="http://schemas.openxmlformats.org/officeDocument/2006/relationships/slide" Target="/ppt/slides/slide7.xml" Id="R1f014069f8d3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96fc52251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b6bfdadbb4bfa" /><Relationship Type="http://schemas.openxmlformats.org/officeDocument/2006/relationships/theme" Target="/ppt/slideMasters/theme/theme1.xml" Id="Rc24c98f41f06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b6bfdadbb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d3ace821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c9707b54c43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35e128dc4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ff2bfbd14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ac64b7a4b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67bfdec27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9c0873e80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A.FERKINGSTAD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A.FERKINGSTAD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3 360 087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31 237 781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FERKINGSTAD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MANNES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Ferkingstad, Strandavegen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