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962339305b41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f542a4c5314242"/>
  </p:sldMasterIdLst>
  <p:sldIdLst>
    <p:sldId xmlns:r="http://schemas.openxmlformats.org/officeDocument/2006/relationships" id="256" r:id="R06479aaddc9d4099"/>
    <p:sldId xmlns:r="http://schemas.openxmlformats.org/officeDocument/2006/relationships" id="257" r:id="R1ce20b83034d469f"/>
    <p:sldId xmlns:r="http://schemas.openxmlformats.org/officeDocument/2006/relationships" id="258" r:id="Refb27f0c1ac4453d"/>
    <p:sldId xmlns:r="http://schemas.openxmlformats.org/officeDocument/2006/relationships" id="259" r:id="Rc08f6e0733b54072"/>
    <p:sldId xmlns:r="http://schemas.openxmlformats.org/officeDocument/2006/relationships" id="260" r:id="Ra914f784d5fa4ca4"/>
    <p:sldId xmlns:r="http://schemas.openxmlformats.org/officeDocument/2006/relationships" id="261" r:id="R38c29f2a8ea249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542a4c5314242" /><Relationship Type="http://schemas.openxmlformats.org/officeDocument/2006/relationships/slide" Target="/ppt/slides/slide1.xml" Id="R06479aaddc9d4099" /><Relationship Type="http://schemas.openxmlformats.org/officeDocument/2006/relationships/slide" Target="/ppt/slides/slide2.xml" Id="R1ce20b83034d469f" /><Relationship Type="http://schemas.openxmlformats.org/officeDocument/2006/relationships/slide" Target="/ppt/slides/slide3.xml" Id="Refb27f0c1ac4453d" /><Relationship Type="http://schemas.openxmlformats.org/officeDocument/2006/relationships/slide" Target="/ppt/slides/slide4.xml" Id="Rc08f6e0733b54072" /><Relationship Type="http://schemas.openxmlformats.org/officeDocument/2006/relationships/slide" Target="/ppt/slides/slide5.xml" Id="Ra914f784d5fa4ca4" /><Relationship Type="http://schemas.openxmlformats.org/officeDocument/2006/relationships/slide" Target="/ppt/slides/slide6.xml" Id="R38c29f2a8ea249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3434c1b8a41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256c289f741f5" /><Relationship Type="http://schemas.openxmlformats.org/officeDocument/2006/relationships/theme" Target="/ppt/slideMasters/theme/theme1.xml" Id="R290709b7a81643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8256c289f7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4d66116d943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093951f7b41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fc2dfe7624c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ce453665c40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4bfd98b4943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ad3c5dc7e4e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A.FERKINGSTAD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Ferkingstad, Strandavegen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