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1ec1d278a441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894925e3164918"/>
  </p:sldMasterIdLst>
  <p:sldIdLst>
    <p:sldId xmlns:r="http://schemas.openxmlformats.org/officeDocument/2006/relationships" id="256" r:id="R0b8f4fd9b4df4ffd"/>
    <p:sldId xmlns:r="http://schemas.openxmlformats.org/officeDocument/2006/relationships" id="257" r:id="R45f95768e4f74c1d"/>
    <p:sldId xmlns:r="http://schemas.openxmlformats.org/officeDocument/2006/relationships" id="258" r:id="Rbf08a639c50f4246"/>
    <p:sldId xmlns:r="http://schemas.openxmlformats.org/officeDocument/2006/relationships" id="259" r:id="R21fffb44b6a04c5d"/>
    <p:sldId xmlns:r="http://schemas.openxmlformats.org/officeDocument/2006/relationships" id="260" r:id="R819fe657f3b34808"/>
    <p:sldId xmlns:r="http://schemas.openxmlformats.org/officeDocument/2006/relationships" id="261" r:id="R6e23b88e01b5487e"/>
    <p:sldId xmlns:r="http://schemas.openxmlformats.org/officeDocument/2006/relationships" id="262" r:id="Rba4a9f2895c547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894925e3164918" /><Relationship Type="http://schemas.openxmlformats.org/officeDocument/2006/relationships/slide" Target="/ppt/slides/slide1.xml" Id="R0b8f4fd9b4df4ffd" /><Relationship Type="http://schemas.openxmlformats.org/officeDocument/2006/relationships/slide" Target="/ppt/slides/slide2.xml" Id="R45f95768e4f74c1d" /><Relationship Type="http://schemas.openxmlformats.org/officeDocument/2006/relationships/slide" Target="/ppt/slides/slide3.xml" Id="Rbf08a639c50f4246" /><Relationship Type="http://schemas.openxmlformats.org/officeDocument/2006/relationships/slide" Target="/ppt/slides/slide4.xml" Id="R21fffb44b6a04c5d" /><Relationship Type="http://schemas.openxmlformats.org/officeDocument/2006/relationships/slide" Target="/ppt/slides/slide5.xml" Id="R819fe657f3b34808" /><Relationship Type="http://schemas.openxmlformats.org/officeDocument/2006/relationships/slide" Target="/ppt/slides/slide6.xml" Id="R6e23b88e01b5487e" /><Relationship Type="http://schemas.openxmlformats.org/officeDocument/2006/relationships/slide" Target="/ppt/slides/slide7.xml" Id="Rba4a9f2895c547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4f3bf222894d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585364a7c4724" /><Relationship Type="http://schemas.openxmlformats.org/officeDocument/2006/relationships/theme" Target="/ppt/slideMasters/theme/theme1.xml" Id="Rbe152d8d35ce43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f585364a7c47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f4cb2af5841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5299f97d546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24236dd93b4e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299e4528a4b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ce3b4d54c4f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9c4c841ee46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1caa027504f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GST SYSCO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GST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GST SYSCO INVEST AS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GST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GST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GST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284 366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5 181 760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5 184 290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GST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STEINSTØ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GST SYSCO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Frakkagjerddalen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994 241 125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GST SYSCO INVEST AS</a:t>
            </a:r>
          </a:p>
        </p:txBody>
      </p:sp>
    </p:spTree>
  </p:cSld>
  <p:clrMapOvr>
    <a:masterClrMapping xmlns:a="http://schemas.openxmlformats.org/drawingml/2006/main"/>
  </p:clrMapOvr>
</p:sld>
</file>