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9085b27ad45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0f43dedb584f19"/>
  </p:sldMasterIdLst>
  <p:sldIdLst>
    <p:sldId xmlns:r="http://schemas.openxmlformats.org/officeDocument/2006/relationships" id="256" r:id="Rf8e7ef713e1d473b"/>
    <p:sldId xmlns:r="http://schemas.openxmlformats.org/officeDocument/2006/relationships" id="257" r:id="Rc4c67d0d81b24d1e"/>
    <p:sldId xmlns:r="http://schemas.openxmlformats.org/officeDocument/2006/relationships" id="258" r:id="Rd7d3d5d88497431c"/>
    <p:sldId xmlns:r="http://schemas.openxmlformats.org/officeDocument/2006/relationships" id="259" r:id="R8481d23640354d86"/>
    <p:sldId xmlns:r="http://schemas.openxmlformats.org/officeDocument/2006/relationships" id="260" r:id="R8144dbddce9546fe"/>
    <p:sldId xmlns:r="http://schemas.openxmlformats.org/officeDocument/2006/relationships" id="261" r:id="R45e3284e59a8409d"/>
    <p:sldId xmlns:r="http://schemas.openxmlformats.org/officeDocument/2006/relationships" id="262" r:id="R2bab07a3859241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f43dedb584f19" /><Relationship Type="http://schemas.openxmlformats.org/officeDocument/2006/relationships/slide" Target="/ppt/slides/slide1.xml" Id="Rf8e7ef713e1d473b" /><Relationship Type="http://schemas.openxmlformats.org/officeDocument/2006/relationships/slide" Target="/ppt/slides/slide2.xml" Id="Rc4c67d0d81b24d1e" /><Relationship Type="http://schemas.openxmlformats.org/officeDocument/2006/relationships/slide" Target="/ppt/slides/slide3.xml" Id="Rd7d3d5d88497431c" /><Relationship Type="http://schemas.openxmlformats.org/officeDocument/2006/relationships/slide" Target="/ppt/slides/slide4.xml" Id="R8481d23640354d86" /><Relationship Type="http://schemas.openxmlformats.org/officeDocument/2006/relationships/slide" Target="/ppt/slides/slide5.xml" Id="R8144dbddce9546fe" /><Relationship Type="http://schemas.openxmlformats.org/officeDocument/2006/relationships/slide" Target="/ppt/slides/slide6.xml" Id="R45e3284e59a8409d" /><Relationship Type="http://schemas.openxmlformats.org/officeDocument/2006/relationships/slide" Target="/ppt/slides/slide7.xml" Id="R2bab07a3859241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3b5cfda2f4d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f45e8912840ba" /><Relationship Type="http://schemas.openxmlformats.org/officeDocument/2006/relationships/theme" Target="/ppt/slideMasters/theme/theme1.xml" Id="R4a6f24bb96c241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df45e8912840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f0e774bc048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751d7bfd648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6005c65604c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a92d08a7f41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2ad11e7564f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19aa951c745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bbefe87794b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KVINNESLAND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KVINNESLAND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79 822 099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79 825 524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KVINNESLAND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I. KVINNESLAND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KVINNESLAND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MAGNE KVINNESLAND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Magne Kvinnesland, Torvvegen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994 241 079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KVINNESLAND INVEST AS</a:t>
            </a:r>
          </a:p>
        </p:txBody>
      </p:sp>
    </p:spTree>
  </p:cSld>
  <p:clrMapOvr>
    <a:masterClrMapping xmlns:a="http://schemas.openxmlformats.org/drawingml/2006/main"/>
  </p:clrMapOvr>
</p:sld>
</file>