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3980325f44c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047003824c4bc3"/>
  </p:sldMasterIdLst>
  <p:sldIdLst>
    <p:sldId xmlns:r="http://schemas.openxmlformats.org/officeDocument/2006/relationships" id="256" r:id="Re329d6ab2a2645a7"/>
    <p:sldId xmlns:r="http://schemas.openxmlformats.org/officeDocument/2006/relationships" id="257" r:id="R3d1dc36b1a4e4421"/>
    <p:sldId xmlns:r="http://schemas.openxmlformats.org/officeDocument/2006/relationships" id="258" r:id="Ra152ef559161415d"/>
    <p:sldId xmlns:r="http://schemas.openxmlformats.org/officeDocument/2006/relationships" id="259" r:id="R5f38a08331a7418f"/>
    <p:sldId xmlns:r="http://schemas.openxmlformats.org/officeDocument/2006/relationships" id="260" r:id="R31e55fa981b74c42"/>
    <p:sldId xmlns:r="http://schemas.openxmlformats.org/officeDocument/2006/relationships" id="261" r:id="R5bbf72ba95564536"/>
    <p:sldId xmlns:r="http://schemas.openxmlformats.org/officeDocument/2006/relationships" id="262" r:id="R39e02c99f59a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47003824c4bc3" /><Relationship Type="http://schemas.openxmlformats.org/officeDocument/2006/relationships/slide" Target="/ppt/slides/slide1.xml" Id="Re329d6ab2a2645a7" /><Relationship Type="http://schemas.openxmlformats.org/officeDocument/2006/relationships/slide" Target="/ppt/slides/slide2.xml" Id="R3d1dc36b1a4e4421" /><Relationship Type="http://schemas.openxmlformats.org/officeDocument/2006/relationships/slide" Target="/ppt/slides/slide3.xml" Id="Ra152ef559161415d" /><Relationship Type="http://schemas.openxmlformats.org/officeDocument/2006/relationships/slide" Target="/ppt/slides/slide4.xml" Id="R5f38a08331a7418f" /><Relationship Type="http://schemas.openxmlformats.org/officeDocument/2006/relationships/slide" Target="/ppt/slides/slide5.xml" Id="R31e55fa981b74c42" /><Relationship Type="http://schemas.openxmlformats.org/officeDocument/2006/relationships/slide" Target="/ppt/slides/slide6.xml" Id="R5bbf72ba95564536" /><Relationship Type="http://schemas.openxmlformats.org/officeDocument/2006/relationships/slide" Target="/ppt/slides/slide7.xml" Id="R39e02c99f59a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643b57344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ac1308dc04c44" /><Relationship Type="http://schemas.openxmlformats.org/officeDocument/2006/relationships/theme" Target="/ppt/slideMasters/theme/theme1.xml" Id="R1610fe908bac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ac1308dc0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9c8a2ae56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349a174d4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6aa24b463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255a9200241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2c43b2461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28ce8af9a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b2bbe9e7d4d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WELLWORK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INNOVATION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6 818 489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19 244 253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30 492 438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SVCMV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WELLWORK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80 57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www.wellworkinnovation.com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994 190 857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WELLWORK INNOVATION AS</a:t>
            </a:r>
          </a:p>
        </p:txBody>
      </p:sp>
    </p:spTree>
  </p:cSld>
  <p:clrMapOvr>
    <a:masterClrMapping xmlns:a="http://schemas.openxmlformats.org/drawingml/2006/main"/>
  </p:clrMapOvr>
</p:sld>
</file>