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fc734647e1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081e8dcb3b4042"/>
  </p:sldMasterIdLst>
  <p:sldIdLst>
    <p:sldId xmlns:r="http://schemas.openxmlformats.org/officeDocument/2006/relationships" id="256" r:id="Rf443164601f34347"/>
    <p:sldId xmlns:r="http://schemas.openxmlformats.org/officeDocument/2006/relationships" id="257" r:id="Reaa084ae385d496a"/>
    <p:sldId xmlns:r="http://schemas.openxmlformats.org/officeDocument/2006/relationships" id="258" r:id="R48b96d741c144997"/>
    <p:sldId xmlns:r="http://schemas.openxmlformats.org/officeDocument/2006/relationships" id="259" r:id="Raa94261ebbbb43ca"/>
    <p:sldId xmlns:r="http://schemas.openxmlformats.org/officeDocument/2006/relationships" id="260" r:id="Rb9ea9c69b2614508"/>
    <p:sldId xmlns:r="http://schemas.openxmlformats.org/officeDocument/2006/relationships" id="261" r:id="R615e2af4040849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81e8dcb3b4042" /><Relationship Type="http://schemas.openxmlformats.org/officeDocument/2006/relationships/slide" Target="/ppt/slides/slide1.xml" Id="Rf443164601f34347" /><Relationship Type="http://schemas.openxmlformats.org/officeDocument/2006/relationships/slide" Target="/ppt/slides/slide2.xml" Id="Reaa084ae385d496a" /><Relationship Type="http://schemas.openxmlformats.org/officeDocument/2006/relationships/slide" Target="/ppt/slides/slide3.xml" Id="R48b96d741c144997" /><Relationship Type="http://schemas.openxmlformats.org/officeDocument/2006/relationships/slide" Target="/ppt/slides/slide4.xml" Id="Raa94261ebbbb43ca" /><Relationship Type="http://schemas.openxmlformats.org/officeDocument/2006/relationships/slide" Target="/ppt/slides/slide5.xml" Id="Rb9ea9c69b2614508" /><Relationship Type="http://schemas.openxmlformats.org/officeDocument/2006/relationships/slide" Target="/ppt/slides/slide6.xml" Id="R615e2af4040849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e44c8739b48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38dff5d43457c" /><Relationship Type="http://schemas.openxmlformats.org/officeDocument/2006/relationships/theme" Target="/ppt/slideMasters/theme/theme1.xml" Id="R6d85f4d8938e4f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538dff5d43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4d4c946e540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fa2c573ac46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52b228451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77237d30546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56171fc4d4f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91cde299749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WELLWORK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80 57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stian@wellworkinnovation.com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994 190 857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