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f92b40b3142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245a397d6f4eca"/>
  </p:sldMasterIdLst>
  <p:sldIdLst>
    <p:sldId xmlns:r="http://schemas.openxmlformats.org/officeDocument/2006/relationships" id="256" r:id="R54ea068b0f434362"/>
    <p:sldId xmlns:r="http://schemas.openxmlformats.org/officeDocument/2006/relationships" id="257" r:id="R6fb5358ee1fb46c6"/>
    <p:sldId xmlns:r="http://schemas.openxmlformats.org/officeDocument/2006/relationships" id="258" r:id="R52b177ab350649fb"/>
    <p:sldId xmlns:r="http://schemas.openxmlformats.org/officeDocument/2006/relationships" id="259" r:id="R854c568003064ff6"/>
    <p:sldId xmlns:r="http://schemas.openxmlformats.org/officeDocument/2006/relationships" id="260" r:id="R2732970e3f1d4121"/>
    <p:sldId xmlns:r="http://schemas.openxmlformats.org/officeDocument/2006/relationships" id="261" r:id="Raa5e9d0b76514e0e"/>
    <p:sldId xmlns:r="http://schemas.openxmlformats.org/officeDocument/2006/relationships" id="262" r:id="R368322422a33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245a397d6f4eca" /><Relationship Type="http://schemas.openxmlformats.org/officeDocument/2006/relationships/slide" Target="/ppt/slides/slide1.xml" Id="R54ea068b0f434362" /><Relationship Type="http://schemas.openxmlformats.org/officeDocument/2006/relationships/slide" Target="/ppt/slides/slide2.xml" Id="R6fb5358ee1fb46c6" /><Relationship Type="http://schemas.openxmlformats.org/officeDocument/2006/relationships/slide" Target="/ppt/slides/slide3.xml" Id="R52b177ab350649fb" /><Relationship Type="http://schemas.openxmlformats.org/officeDocument/2006/relationships/slide" Target="/ppt/slides/slide4.xml" Id="R854c568003064ff6" /><Relationship Type="http://schemas.openxmlformats.org/officeDocument/2006/relationships/slide" Target="/ppt/slides/slide5.xml" Id="R2732970e3f1d4121" /><Relationship Type="http://schemas.openxmlformats.org/officeDocument/2006/relationships/slide" Target="/ppt/slides/slide6.xml" Id="Raa5e9d0b76514e0e" /><Relationship Type="http://schemas.openxmlformats.org/officeDocument/2006/relationships/slide" Target="/ppt/slides/slide7.xml" Id="R368322422a33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4146eab65f4d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4bde2ff2a401a" /><Relationship Type="http://schemas.openxmlformats.org/officeDocument/2006/relationships/theme" Target="/ppt/slideMasters/theme/theme1.xml" Id="Rc3ade1d9fd674f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4bde2ff2a40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10561f6a444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480e937a044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3b725748d41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3daf1aa0048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112b8fedb41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0ab30c5ac44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ffd48b9ab40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 EQUITY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9 520 396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10 848 956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10 923 625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VEMMESTAD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994 089 404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