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a583a2caf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ec4c326404d4c"/>
  </p:sldMasterIdLst>
  <p:sldIdLst>
    <p:sldId xmlns:r="http://schemas.openxmlformats.org/officeDocument/2006/relationships" id="256" r:id="R78fac74d309d4b7c"/>
    <p:sldId xmlns:r="http://schemas.openxmlformats.org/officeDocument/2006/relationships" id="257" r:id="Rd94a87cd711d4a82"/>
    <p:sldId xmlns:r="http://schemas.openxmlformats.org/officeDocument/2006/relationships" id="258" r:id="Rd67598c42828416c"/>
    <p:sldId xmlns:r="http://schemas.openxmlformats.org/officeDocument/2006/relationships" id="259" r:id="R437daca968cc4cef"/>
    <p:sldId xmlns:r="http://schemas.openxmlformats.org/officeDocument/2006/relationships" id="260" r:id="R6ea972ad748d438b"/>
    <p:sldId xmlns:r="http://schemas.openxmlformats.org/officeDocument/2006/relationships" id="261" r:id="Rcd7e2da4799a4181"/>
    <p:sldId xmlns:r="http://schemas.openxmlformats.org/officeDocument/2006/relationships" id="262" r:id="R555101d3dc49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ec4c326404d4c" /><Relationship Type="http://schemas.openxmlformats.org/officeDocument/2006/relationships/slide" Target="/ppt/slides/slide1.xml" Id="R78fac74d309d4b7c" /><Relationship Type="http://schemas.openxmlformats.org/officeDocument/2006/relationships/slide" Target="/ppt/slides/slide2.xml" Id="Rd94a87cd711d4a82" /><Relationship Type="http://schemas.openxmlformats.org/officeDocument/2006/relationships/slide" Target="/ppt/slides/slide3.xml" Id="Rd67598c42828416c" /><Relationship Type="http://schemas.openxmlformats.org/officeDocument/2006/relationships/slide" Target="/ppt/slides/slide4.xml" Id="R437daca968cc4cef" /><Relationship Type="http://schemas.openxmlformats.org/officeDocument/2006/relationships/slide" Target="/ppt/slides/slide5.xml" Id="R6ea972ad748d438b" /><Relationship Type="http://schemas.openxmlformats.org/officeDocument/2006/relationships/slide" Target="/ppt/slides/slide6.xml" Id="Rcd7e2da4799a4181" /><Relationship Type="http://schemas.openxmlformats.org/officeDocument/2006/relationships/slide" Target="/ppt/slides/slide7.xml" Id="R555101d3dc49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56836c0da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2f9d2ece34b11" /><Relationship Type="http://schemas.openxmlformats.org/officeDocument/2006/relationships/theme" Target="/ppt/slideMasters/theme/theme1.xml" Id="R60b464688a2a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2f9d2ece3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2c2e5fceb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2d0c779ad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aff19e3c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52b930730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12e58eaa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9cce9303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5cdbd28b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27 179 211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 FRITZ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994 060 686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