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ce586cfcc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c63c5d1ae45d9"/>
  </p:sldMasterIdLst>
  <p:sldIdLst>
    <p:sldId xmlns:r="http://schemas.openxmlformats.org/officeDocument/2006/relationships" id="256" r:id="R2ac8e26e0bed4d0e"/>
    <p:sldId xmlns:r="http://schemas.openxmlformats.org/officeDocument/2006/relationships" id="257" r:id="R007ca24b10f444ce"/>
    <p:sldId xmlns:r="http://schemas.openxmlformats.org/officeDocument/2006/relationships" id="258" r:id="Rd9b5f6142aa240cc"/>
    <p:sldId xmlns:r="http://schemas.openxmlformats.org/officeDocument/2006/relationships" id="259" r:id="R023781c4e0f74ec2"/>
    <p:sldId xmlns:r="http://schemas.openxmlformats.org/officeDocument/2006/relationships" id="260" r:id="Rb619d3fb2a1a4dfd"/>
    <p:sldId xmlns:r="http://schemas.openxmlformats.org/officeDocument/2006/relationships" id="261" r:id="Rdd536119e9c2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c63c5d1ae45d9" /><Relationship Type="http://schemas.openxmlformats.org/officeDocument/2006/relationships/slide" Target="/ppt/slides/slide1.xml" Id="R2ac8e26e0bed4d0e" /><Relationship Type="http://schemas.openxmlformats.org/officeDocument/2006/relationships/slide" Target="/ppt/slides/slide2.xml" Id="R007ca24b10f444ce" /><Relationship Type="http://schemas.openxmlformats.org/officeDocument/2006/relationships/slide" Target="/ppt/slides/slide3.xml" Id="Rd9b5f6142aa240cc" /><Relationship Type="http://schemas.openxmlformats.org/officeDocument/2006/relationships/slide" Target="/ppt/slides/slide4.xml" Id="R023781c4e0f74ec2" /><Relationship Type="http://schemas.openxmlformats.org/officeDocument/2006/relationships/slide" Target="/ppt/slides/slide5.xml" Id="Rb619d3fb2a1a4dfd" /><Relationship Type="http://schemas.openxmlformats.org/officeDocument/2006/relationships/slide" Target="/ppt/slides/slide6.xml" Id="Rdd536119e9c2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afac95b50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26a0548d94e7e" /><Relationship Type="http://schemas.openxmlformats.org/officeDocument/2006/relationships/theme" Target="/ppt/slideMasters/theme/theme1.xml" Id="Rbcc8dfd414c0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26a0548d9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90011381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9807f1fc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33f71dce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727d4441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592fe716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c4886367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