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c58d90ddb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e5d9077574707"/>
  </p:sldMasterIdLst>
  <p:sldIdLst>
    <p:sldId xmlns:r="http://schemas.openxmlformats.org/officeDocument/2006/relationships" id="256" r:id="R9c2c9c6da7f24fac"/>
    <p:sldId xmlns:r="http://schemas.openxmlformats.org/officeDocument/2006/relationships" id="257" r:id="R24c3fa528d7e4b74"/>
    <p:sldId xmlns:r="http://schemas.openxmlformats.org/officeDocument/2006/relationships" id="258" r:id="R90343fb4079e41e4"/>
    <p:sldId xmlns:r="http://schemas.openxmlformats.org/officeDocument/2006/relationships" id="259" r:id="R01185d60832f49c3"/>
    <p:sldId xmlns:r="http://schemas.openxmlformats.org/officeDocument/2006/relationships" id="260" r:id="Rf9bc7b9dcb6b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e5d9077574707" /><Relationship Type="http://schemas.openxmlformats.org/officeDocument/2006/relationships/slide" Target="/ppt/slides/slide1.xml" Id="R9c2c9c6da7f24fac" /><Relationship Type="http://schemas.openxmlformats.org/officeDocument/2006/relationships/slide" Target="/ppt/slides/slide2.xml" Id="R24c3fa528d7e4b74" /><Relationship Type="http://schemas.openxmlformats.org/officeDocument/2006/relationships/slide" Target="/ppt/slides/slide3.xml" Id="R90343fb4079e41e4" /><Relationship Type="http://schemas.openxmlformats.org/officeDocument/2006/relationships/slide" Target="/ppt/slides/slide4.xml" Id="R01185d60832f49c3" /><Relationship Type="http://schemas.openxmlformats.org/officeDocument/2006/relationships/slide" Target="/ppt/slides/slide5.xml" Id="Rf9bc7b9dcb6b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fdd9456ff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61ee190cf4409" /><Relationship Type="http://schemas.openxmlformats.org/officeDocument/2006/relationships/theme" Target="/ppt/slideMasters/theme/theme1.xml" Id="Ra0ac02d4ec4c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61ee190cf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195187fca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d83b8d842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2d133da27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d2d743165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c3c3840aa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TROMSØ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TROMSØ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Finnhvalvegen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9100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