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d8aac9023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5d97096174478"/>
  </p:sldMasterIdLst>
  <p:sldIdLst>
    <p:sldId xmlns:r="http://schemas.openxmlformats.org/officeDocument/2006/relationships" id="256" r:id="R57be41d7580f4cd0"/>
    <p:sldId xmlns:r="http://schemas.openxmlformats.org/officeDocument/2006/relationships" id="257" r:id="Rc63f3aef3975421b"/>
    <p:sldId xmlns:r="http://schemas.openxmlformats.org/officeDocument/2006/relationships" id="258" r:id="Rbbe1e31ca3424c4d"/>
    <p:sldId xmlns:r="http://schemas.openxmlformats.org/officeDocument/2006/relationships" id="259" r:id="Rf931f509dea74635"/>
    <p:sldId xmlns:r="http://schemas.openxmlformats.org/officeDocument/2006/relationships" id="260" r:id="R6c1e5bd9d05a49bc"/>
    <p:sldId xmlns:r="http://schemas.openxmlformats.org/officeDocument/2006/relationships" id="261" r:id="R1da1c397e54246c8"/>
    <p:sldId xmlns:r="http://schemas.openxmlformats.org/officeDocument/2006/relationships" id="262" r:id="Rab261e21a413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5d97096174478" /><Relationship Type="http://schemas.openxmlformats.org/officeDocument/2006/relationships/slide" Target="/ppt/slides/slide1.xml" Id="R57be41d7580f4cd0" /><Relationship Type="http://schemas.openxmlformats.org/officeDocument/2006/relationships/slide" Target="/ppt/slides/slide2.xml" Id="Rc63f3aef3975421b" /><Relationship Type="http://schemas.openxmlformats.org/officeDocument/2006/relationships/slide" Target="/ppt/slides/slide3.xml" Id="Rbbe1e31ca3424c4d" /><Relationship Type="http://schemas.openxmlformats.org/officeDocument/2006/relationships/slide" Target="/ppt/slides/slide4.xml" Id="Rf931f509dea74635" /><Relationship Type="http://schemas.openxmlformats.org/officeDocument/2006/relationships/slide" Target="/ppt/slides/slide5.xml" Id="R6c1e5bd9d05a49bc" /><Relationship Type="http://schemas.openxmlformats.org/officeDocument/2006/relationships/slide" Target="/ppt/slides/slide6.xml" Id="R1da1c397e54246c8" /><Relationship Type="http://schemas.openxmlformats.org/officeDocument/2006/relationships/slide" Target="/ppt/slides/slide7.xml" Id="Rab261e21a413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f5fd32940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77394bed4c3c" /><Relationship Type="http://schemas.openxmlformats.org/officeDocument/2006/relationships/theme" Target="/ppt/slideMasters/theme/theme1.xml" Id="Rb158289b0ce2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677394bed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f22890e4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a7f2d74a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5a720488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0ca9eece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a3d0de244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e182e8480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2ddeec5f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