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37bbf64174a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0851c94364558"/>
  </p:sldMasterIdLst>
  <p:sldIdLst>
    <p:sldId xmlns:r="http://schemas.openxmlformats.org/officeDocument/2006/relationships" id="256" r:id="R399363987a4647ea"/>
    <p:sldId xmlns:r="http://schemas.openxmlformats.org/officeDocument/2006/relationships" id="257" r:id="R91eb403909504bce"/>
    <p:sldId xmlns:r="http://schemas.openxmlformats.org/officeDocument/2006/relationships" id="258" r:id="R9ae42d45e8834e04"/>
    <p:sldId xmlns:r="http://schemas.openxmlformats.org/officeDocument/2006/relationships" id="259" r:id="R074d5f5236d34138"/>
    <p:sldId xmlns:r="http://schemas.openxmlformats.org/officeDocument/2006/relationships" id="260" r:id="Ra00d3947356f4728"/>
    <p:sldId xmlns:r="http://schemas.openxmlformats.org/officeDocument/2006/relationships" id="261" r:id="Re1a425447ef548eb"/>
    <p:sldId xmlns:r="http://schemas.openxmlformats.org/officeDocument/2006/relationships" id="262" r:id="Rdf4812cb54e6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0851c94364558" /><Relationship Type="http://schemas.openxmlformats.org/officeDocument/2006/relationships/slide" Target="/ppt/slides/slide1.xml" Id="R399363987a4647ea" /><Relationship Type="http://schemas.openxmlformats.org/officeDocument/2006/relationships/slide" Target="/ppt/slides/slide2.xml" Id="R91eb403909504bce" /><Relationship Type="http://schemas.openxmlformats.org/officeDocument/2006/relationships/slide" Target="/ppt/slides/slide3.xml" Id="R9ae42d45e8834e04" /><Relationship Type="http://schemas.openxmlformats.org/officeDocument/2006/relationships/slide" Target="/ppt/slides/slide4.xml" Id="R074d5f5236d34138" /><Relationship Type="http://schemas.openxmlformats.org/officeDocument/2006/relationships/slide" Target="/ppt/slides/slide5.xml" Id="Ra00d3947356f4728" /><Relationship Type="http://schemas.openxmlformats.org/officeDocument/2006/relationships/slide" Target="/ppt/slides/slide6.xml" Id="Re1a425447ef548eb" /><Relationship Type="http://schemas.openxmlformats.org/officeDocument/2006/relationships/slide" Target="/ppt/slides/slide7.xml" Id="Rdf4812cb54e6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2868c9120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54dc229ff4e30" /><Relationship Type="http://schemas.openxmlformats.org/officeDocument/2006/relationships/theme" Target="/ppt/slideMasters/theme/theme1.xml" Id="R35480f1e4c3c47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54dc229ff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d64cec92e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4da333593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0fc1736b5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ce2a307e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4178987cf4e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9895c1b0948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da9791a2c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254 971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1 489 538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2 165 751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Kydlandsvegen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a-varhau@online.no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994 013 483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