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bd24e6c49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8934436094013"/>
  </p:sldMasterIdLst>
  <p:sldIdLst>
    <p:sldId xmlns:r="http://schemas.openxmlformats.org/officeDocument/2006/relationships" id="256" r:id="R440f40e72f9e4aaa"/>
    <p:sldId xmlns:r="http://schemas.openxmlformats.org/officeDocument/2006/relationships" id="257" r:id="R5214e6ed0dd54522"/>
    <p:sldId xmlns:r="http://schemas.openxmlformats.org/officeDocument/2006/relationships" id="258" r:id="R32c34041629340bb"/>
    <p:sldId xmlns:r="http://schemas.openxmlformats.org/officeDocument/2006/relationships" id="259" r:id="Re2553f5db64f4206"/>
    <p:sldId xmlns:r="http://schemas.openxmlformats.org/officeDocument/2006/relationships" id="260" r:id="R6b6a83ad0d0048b8"/>
    <p:sldId xmlns:r="http://schemas.openxmlformats.org/officeDocument/2006/relationships" id="261" r:id="R3e9853e6b9f644a3"/>
    <p:sldId xmlns:r="http://schemas.openxmlformats.org/officeDocument/2006/relationships" id="262" r:id="R5a73c8023d24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8934436094013" /><Relationship Type="http://schemas.openxmlformats.org/officeDocument/2006/relationships/slide" Target="/ppt/slides/slide1.xml" Id="R440f40e72f9e4aaa" /><Relationship Type="http://schemas.openxmlformats.org/officeDocument/2006/relationships/slide" Target="/ppt/slides/slide2.xml" Id="R5214e6ed0dd54522" /><Relationship Type="http://schemas.openxmlformats.org/officeDocument/2006/relationships/slide" Target="/ppt/slides/slide3.xml" Id="R32c34041629340bb" /><Relationship Type="http://schemas.openxmlformats.org/officeDocument/2006/relationships/slide" Target="/ppt/slides/slide4.xml" Id="Re2553f5db64f4206" /><Relationship Type="http://schemas.openxmlformats.org/officeDocument/2006/relationships/slide" Target="/ppt/slides/slide5.xml" Id="R6b6a83ad0d0048b8" /><Relationship Type="http://schemas.openxmlformats.org/officeDocument/2006/relationships/slide" Target="/ppt/slides/slide6.xml" Id="R3e9853e6b9f644a3" /><Relationship Type="http://schemas.openxmlformats.org/officeDocument/2006/relationships/slide" Target="/ppt/slides/slide7.xml" Id="R5a73c8023d24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99e08f79f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9b04abb51498c" /><Relationship Type="http://schemas.openxmlformats.org/officeDocument/2006/relationships/theme" Target="/ppt/slideMasters/theme/theme1.xml" Id="R381be3685102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9b04abb51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8c265b2d8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b2a97d5a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d003b3cb3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d55344d7a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748375e29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688c22d00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276f37cf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