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92b3f149b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740bab3304acb"/>
  </p:sldMasterIdLst>
  <p:sldIdLst>
    <p:sldId xmlns:r="http://schemas.openxmlformats.org/officeDocument/2006/relationships" id="256" r:id="Rade024c0390241f7"/>
    <p:sldId xmlns:r="http://schemas.openxmlformats.org/officeDocument/2006/relationships" id="257" r:id="R6a9b941266f84260"/>
    <p:sldId xmlns:r="http://schemas.openxmlformats.org/officeDocument/2006/relationships" id="258" r:id="R54fa22b926f0419b"/>
    <p:sldId xmlns:r="http://schemas.openxmlformats.org/officeDocument/2006/relationships" id="259" r:id="Re3b0fd3d40a3404d"/>
    <p:sldId xmlns:r="http://schemas.openxmlformats.org/officeDocument/2006/relationships" id="260" r:id="R8a2ff370e1274418"/>
    <p:sldId xmlns:r="http://schemas.openxmlformats.org/officeDocument/2006/relationships" id="261" r:id="R1ab1ea015026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740bab3304acb" /><Relationship Type="http://schemas.openxmlformats.org/officeDocument/2006/relationships/slide" Target="/ppt/slides/slide1.xml" Id="Rade024c0390241f7" /><Relationship Type="http://schemas.openxmlformats.org/officeDocument/2006/relationships/slide" Target="/ppt/slides/slide2.xml" Id="R6a9b941266f84260" /><Relationship Type="http://schemas.openxmlformats.org/officeDocument/2006/relationships/slide" Target="/ppt/slides/slide3.xml" Id="R54fa22b926f0419b" /><Relationship Type="http://schemas.openxmlformats.org/officeDocument/2006/relationships/slide" Target="/ppt/slides/slide4.xml" Id="Re3b0fd3d40a3404d" /><Relationship Type="http://schemas.openxmlformats.org/officeDocument/2006/relationships/slide" Target="/ppt/slides/slide5.xml" Id="R8a2ff370e1274418" /><Relationship Type="http://schemas.openxmlformats.org/officeDocument/2006/relationships/slide" Target="/ppt/slides/slide6.xml" Id="R1ab1ea015026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080df7ba3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627a3ea746eb" /><Relationship Type="http://schemas.openxmlformats.org/officeDocument/2006/relationships/theme" Target="/ppt/slideMasters/theme/theme1.xml" Id="Rfdaba401e9d5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9627a3ea7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9db1ec36a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68db15361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f14c7bb5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32fdd66e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a88a55b4e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ca8b18f4c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