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4f9f99058f42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d10a3aa6944883"/>
  </p:sldMasterIdLst>
  <p:sldIdLst>
    <p:sldId xmlns:r="http://schemas.openxmlformats.org/officeDocument/2006/relationships" id="256" r:id="Rec9a5768232e41a0"/>
    <p:sldId xmlns:r="http://schemas.openxmlformats.org/officeDocument/2006/relationships" id="257" r:id="R89cb8bd4d69b4bb5"/>
    <p:sldId xmlns:r="http://schemas.openxmlformats.org/officeDocument/2006/relationships" id="258" r:id="R3c71c31b4ade4cc0"/>
    <p:sldId xmlns:r="http://schemas.openxmlformats.org/officeDocument/2006/relationships" id="259" r:id="R6f6b1297b69a4473"/>
    <p:sldId xmlns:r="http://schemas.openxmlformats.org/officeDocument/2006/relationships" id="260" r:id="Rb53c4f736fda45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d10a3aa6944883" /><Relationship Type="http://schemas.openxmlformats.org/officeDocument/2006/relationships/slide" Target="/ppt/slides/slide1.xml" Id="Rec9a5768232e41a0" /><Relationship Type="http://schemas.openxmlformats.org/officeDocument/2006/relationships/slide" Target="/ppt/slides/slide2.xml" Id="R89cb8bd4d69b4bb5" /><Relationship Type="http://schemas.openxmlformats.org/officeDocument/2006/relationships/slide" Target="/ppt/slides/slide3.xml" Id="R3c71c31b4ade4cc0" /><Relationship Type="http://schemas.openxmlformats.org/officeDocument/2006/relationships/slide" Target="/ppt/slides/slide4.xml" Id="R6f6b1297b69a4473" /><Relationship Type="http://schemas.openxmlformats.org/officeDocument/2006/relationships/slide" Target="/ppt/slides/slide5.xml" Id="Rb53c4f736fda45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d82ebcdc6a4a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cab43eb2c42b0" /><Relationship Type="http://schemas.openxmlformats.org/officeDocument/2006/relationships/theme" Target="/ppt/slideMasters/theme/theme1.xml" Id="R2274722d745149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ecab43eb2c42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a205bd92a4b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c5be34a8246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8bf06870b45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3cf6a00d144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365ae35f846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REGION MIDT-NORGE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MIDT-NORGE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REGION MIDT-NORGE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MIDT-NORGE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MIDT-NORGE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MIDT-NORGE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Per-Arne Lillebø, Bjørndalvegen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02 52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per.arne.lillebo@tussa.com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www.iogt.no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993 905 364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MIDT-NORGE</a:t>
            </a:r>
          </a:p>
        </p:txBody>
      </p:sp>
    </p:spTree>
  </p:cSld>
  <p:clrMapOvr>
    <a:masterClrMapping xmlns:a="http://schemas.openxmlformats.org/drawingml/2006/main"/>
  </p:clrMapOvr>
</p:sld>
</file>